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485" r:id="rId2"/>
    <p:sldId id="487" r:id="rId3"/>
    <p:sldId id="309" r:id="rId4"/>
    <p:sldId id="322" r:id="rId5"/>
    <p:sldId id="500" r:id="rId6"/>
    <p:sldId id="488" r:id="rId7"/>
    <p:sldId id="360" r:id="rId8"/>
    <p:sldId id="490" r:id="rId9"/>
    <p:sldId id="491" r:id="rId10"/>
    <p:sldId id="492" r:id="rId11"/>
    <p:sldId id="480" r:id="rId12"/>
    <p:sldId id="493" r:id="rId13"/>
    <p:sldId id="494" r:id="rId14"/>
    <p:sldId id="495" r:id="rId15"/>
    <p:sldId id="496" r:id="rId16"/>
    <p:sldId id="497" r:id="rId17"/>
    <p:sldId id="402" r:id="rId18"/>
    <p:sldId id="498" r:id="rId19"/>
    <p:sldId id="414" r:id="rId20"/>
    <p:sldId id="419" r:id="rId21"/>
    <p:sldId id="482" r:id="rId22"/>
    <p:sldId id="424" r:id="rId23"/>
    <p:sldId id="499" r:id="rId24"/>
    <p:sldId id="435" r:id="rId25"/>
    <p:sldId id="438" r:id="rId26"/>
    <p:sldId id="446" r:id="rId27"/>
    <p:sldId id="486" r:id="rId28"/>
    <p:sldId id="449" r:id="rId29"/>
    <p:sldId id="295" r:id="rId30"/>
    <p:sldId id="454" r:id="rId31"/>
    <p:sldId id="468" r:id="rId32"/>
    <p:sldId id="501" r:id="rId33"/>
    <p:sldId id="467" r:id="rId34"/>
    <p:sldId id="502"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FF"/>
    <a:srgbClr val="33CCFF"/>
    <a:srgbClr val="66FFFF"/>
    <a:srgbClr val="68AEB8"/>
    <a:srgbClr val="99FFCC"/>
    <a:srgbClr val="FFFFFF"/>
    <a:srgbClr val="FFFF99"/>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907CCF1-F039-4648-8B8F-A59AEE71EC1B}" type="datetimeFigureOut">
              <a:rPr lang="en-AU"/>
              <a:pPr>
                <a:defRPr/>
              </a:pPr>
              <a:t>22/03/2017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A3D48B7-6B7C-4A9D-9464-81DF9E1CFAE6}"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CE655783-F333-4E9E-9044-DB8AC4E9B85A}" type="slidenum">
              <a:rPr lang="en-AU" altLang="en-US"/>
              <a:pPr/>
              <a:t>5</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6E32893-6C91-4BC7-BA36-EEE54C066949}" type="datetimeFigureOut">
              <a:rPr lang="en-AU"/>
              <a:pPr>
                <a:defRPr/>
              </a:pPr>
              <a:t>22/03/2017</a:t>
            </a:fld>
            <a:endParaRPr lang="en-AU" dirty="0"/>
          </a:p>
        </p:txBody>
      </p:sp>
      <p:sp>
        <p:nvSpPr>
          <p:cNvPr id="5" name="Footer Placeholder 18"/>
          <p:cNvSpPr>
            <a:spLocks noGrp="1"/>
          </p:cNvSpPr>
          <p:nvPr>
            <p:ph type="ftr" sz="quarter" idx="11"/>
          </p:nvPr>
        </p:nvSpPr>
        <p:spPr/>
        <p:txBody>
          <a:bodyPr/>
          <a:lstStyle>
            <a:lvl1pPr>
              <a:defRPr/>
            </a:lvl1pPr>
          </a:lstStyle>
          <a:p>
            <a:pPr>
              <a:defRPr/>
            </a:pPr>
            <a:endParaRPr lang="en-AU"/>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54303C9B-58E4-40AE-91D2-F076CFA66034}" type="slidenum">
              <a:rPr lang="en-AU" altLang="en-US"/>
              <a:pPr/>
              <a:t>‹#›</a:t>
            </a:fld>
            <a:endParaRPr lang="en-AU" alt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A8F1398-101D-474F-B696-2B60D139D2D5}" type="datetimeFigureOut">
              <a:rPr lang="en-AU"/>
              <a:pPr>
                <a:defRPr/>
              </a:pPr>
              <a:t>22/03/2017</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fld id="{724C5C93-F020-43F7-88E6-1FAD39E2CE4E}" type="slidenum">
              <a:rPr lang="en-AU" altLang="en-US"/>
              <a:pPr/>
              <a:t>‹#›</a:t>
            </a:fld>
            <a:endParaRPr lang="en-AU" alt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7746A7-A674-41FA-953E-6B22CD586BC8}" type="datetimeFigureOut">
              <a:rPr lang="en-AU"/>
              <a:pPr>
                <a:defRPr/>
              </a:pPr>
              <a:t>22/03/2017</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fld id="{77711162-345D-43AE-964A-FF37F4E97BCD}" type="slidenum">
              <a:rPr lang="en-AU" altLang="en-US"/>
              <a:pPr/>
              <a:t>‹#›</a:t>
            </a:fld>
            <a:endParaRPr lang="en-AU" alt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53C76ED-7F6B-413D-8312-5A70333E5704}" type="datetimeFigureOut">
              <a:rPr lang="en-AU"/>
              <a:pPr>
                <a:defRPr/>
              </a:pPr>
              <a:t>22/03/2017</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fld id="{8F995A72-2C4A-423A-B328-84A68BEF3653}" type="slidenum">
              <a:rPr lang="en-AU" altLang="en-US"/>
              <a:pPr/>
              <a:t>‹#›</a:t>
            </a:fld>
            <a:endParaRPr lang="en-AU" alt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5CC7AB-F923-4115-B07C-4283D59C7185}" type="datetimeFigureOut">
              <a:rPr lang="en-AU"/>
              <a:pPr>
                <a:defRPr/>
              </a:pPr>
              <a:t>22/03/2017</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55B32BA4-C7C2-49B4-B910-F317DD85595B}" type="slidenum">
              <a:rPr lang="en-AU" altLang="en-US"/>
              <a:pPr/>
              <a:t>‹#›</a:t>
            </a:fld>
            <a:endParaRPr lang="en-AU" alt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910B188-0462-4691-B6B6-687DAFF0B1B0}" type="datetimeFigureOut">
              <a:rPr lang="en-AU"/>
              <a:pPr>
                <a:defRPr/>
              </a:pPr>
              <a:t>22/03/2017</a:t>
            </a:fld>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fld id="{B97D899C-844D-428E-BCAC-BD4EDF01BCDA}" type="slidenum">
              <a:rPr lang="en-AU" altLang="en-US"/>
              <a:pPr/>
              <a:t>‹#›</a:t>
            </a:fld>
            <a:endParaRPr lang="en-AU" alt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FF94717-85CB-4B34-A0FD-17060F867501}" type="datetimeFigureOut">
              <a:rPr lang="en-AU"/>
              <a:pPr>
                <a:defRPr/>
              </a:pPr>
              <a:t>22/03/2017</a:t>
            </a:fld>
            <a:endParaRPr lang="en-AU" dirty="0"/>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fld id="{88B19D40-DDA3-48B7-B3D7-FE9E0AF95DDF}" type="slidenum">
              <a:rPr lang="en-AU" altLang="en-US"/>
              <a:pPr/>
              <a:t>‹#›</a:t>
            </a:fld>
            <a:endParaRPr lang="en-AU" alt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68B20E0-1276-4809-8D2C-97D026378DFD}" type="datetimeFigureOut">
              <a:rPr lang="en-AU"/>
              <a:pPr>
                <a:defRPr/>
              </a:pPr>
              <a:t>22/03/2017</a:t>
            </a:fld>
            <a:endParaRPr lang="en-AU" dirty="0"/>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fld id="{0D0468E7-1EFB-4762-9917-7865733D809E}" type="slidenum">
              <a:rPr lang="en-AU" altLang="en-US"/>
              <a:pPr/>
              <a:t>‹#›</a:t>
            </a:fld>
            <a:endParaRPr lang="en-AU" alt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D6D6507-369C-45D9-8A7A-91E852110843}" type="datetimeFigureOut">
              <a:rPr lang="en-AU"/>
              <a:pPr>
                <a:defRPr/>
              </a:pPr>
              <a:t>22/03/2017</a:t>
            </a:fld>
            <a:endParaRPr lang="en-AU" dirty="0"/>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fld id="{618F8643-B439-4104-B68D-91DD99974CD5}" type="slidenum">
              <a:rPr lang="en-AU" altLang="en-US"/>
              <a:pPr/>
              <a:t>‹#›</a:t>
            </a:fld>
            <a:endParaRPr lang="en-AU" alt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164AE2D-258C-444F-8400-9A383318F5FD}" type="datetimeFigureOut">
              <a:rPr lang="en-AU"/>
              <a:pPr>
                <a:defRPr/>
              </a:pPr>
              <a:t>22/03/2017</a:t>
            </a:fld>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fld id="{AF748EAB-829D-45B5-8B40-9D7FFA258AF6}" type="slidenum">
              <a:rPr lang="en-AU" altLang="en-US"/>
              <a:pPr/>
              <a:t>‹#›</a:t>
            </a:fld>
            <a:endParaRPr lang="en-AU" alt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15DAADB-B49D-4BBA-85AB-758AC02DF437}" type="datetimeFigureOut">
              <a:rPr lang="en-AU"/>
              <a:pPr>
                <a:defRPr/>
              </a:pPr>
              <a:t>22/03/2017</a:t>
            </a:fld>
            <a:endParaRPr lang="en-AU" dirty="0"/>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4B88CC62-AC03-406C-9FC5-3617E248FA29}" type="slidenum">
              <a:rPr lang="en-AU" altLang="en-US"/>
              <a:pPr/>
              <a:t>‹#›</a:t>
            </a:fld>
            <a:endParaRPr lang="en-AU" alt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926217CC-CDFD-41F2-A9F6-D3C0DA5A8692}" type="datetimeFigureOut">
              <a:rPr lang="en-AU"/>
              <a:pPr>
                <a:defRPr/>
              </a:pPr>
              <a:t>22/03/2017</a:t>
            </a:fld>
            <a:endParaRPr lang="en-A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18A6F625-2C79-4870-866E-D007F0930B7F}" type="slidenum">
              <a:rPr lang="en-AU" altLang="en-US"/>
              <a:pPr/>
              <a:t>‹#›</a:t>
            </a:fld>
            <a:endParaRPr lang="en-AU"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781" r:id="rId1"/>
    <p:sldLayoutId id="2147483773" r:id="rId2"/>
    <p:sldLayoutId id="2147483782" r:id="rId3"/>
    <p:sldLayoutId id="2147483774" r:id="rId4"/>
    <p:sldLayoutId id="2147483775" r:id="rId5"/>
    <p:sldLayoutId id="2147483776" r:id="rId6"/>
    <p:sldLayoutId id="2147483777" r:id="rId7"/>
    <p:sldLayoutId id="2147483778" r:id="rId8"/>
    <p:sldLayoutId id="2147483783" r:id="rId9"/>
    <p:sldLayoutId id="2147483779" r:id="rId10"/>
    <p:sldLayoutId id="2147483780" r:id="rId11"/>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png"/></Relationships>
</file>

<file path=ppt/slides/_rels/slide2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98.jpe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3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3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619672" y="2852936"/>
            <a:ext cx="6332240" cy="100850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fontAlgn="auto" hangingPunct="1">
              <a:spcAft>
                <a:spcPts val="0"/>
              </a:spcAft>
              <a:defRPr/>
            </a:pPr>
            <a:r>
              <a:rPr lang="en-AU" dirty="0" smtClean="0"/>
              <a:t>BRONZE STAR </a:t>
            </a:r>
          </a:p>
        </p:txBody>
      </p:sp>
      <p:sp>
        <p:nvSpPr>
          <p:cNvPr id="6147" name="Subtitle 2"/>
          <p:cNvSpPr>
            <a:spLocks noGrp="1"/>
          </p:cNvSpPr>
          <p:nvPr>
            <p:ph type="subTitle" idx="1"/>
          </p:nvPr>
        </p:nvSpPr>
        <p:spPr>
          <a:xfrm>
            <a:off x="2339975" y="3860800"/>
            <a:ext cx="5145088" cy="647700"/>
          </a:xfrm>
        </p:spPr>
        <p:txBody>
          <a:bodyPr/>
          <a:lstStyle/>
          <a:p>
            <a:pPr marR="0" eaLnBrk="1" hangingPunct="1">
              <a:buFont typeface="Arial" pitchFamily="34" charset="0"/>
              <a:buNone/>
            </a:pPr>
            <a:r>
              <a:rPr lang="en-AU" altLang="en-US" smtClean="0"/>
              <a:t>POWERPOINT PRESENTATION</a:t>
            </a:r>
          </a:p>
          <a:p>
            <a:pPr marR="0" eaLnBrk="1" hangingPunct="1">
              <a:buFont typeface="Arial" pitchFamily="34" charset="0"/>
              <a:buNone/>
            </a:pPr>
            <a:endParaRPr lang="en-AU" altLang="en-US" smtClean="0"/>
          </a:p>
        </p:txBody>
      </p:sp>
      <p:grpSp>
        <p:nvGrpSpPr>
          <p:cNvPr id="6148" name="Group 63518"/>
          <p:cNvGrpSpPr>
            <a:grpSpLocks/>
          </p:cNvGrpSpPr>
          <p:nvPr/>
        </p:nvGrpSpPr>
        <p:grpSpPr bwMode="auto">
          <a:xfrm>
            <a:off x="2268538" y="1268413"/>
            <a:ext cx="4859337" cy="1625600"/>
            <a:chOff x="0" y="0"/>
            <a:chExt cx="50520" cy="18135"/>
          </a:xfrm>
        </p:grpSpPr>
        <p:pic>
          <p:nvPicPr>
            <p:cNvPr id="2053" name="Picture 45"/>
            <p:cNvPicPr>
              <a:picLocks noChangeAspect="1" noChangeArrowheads="1"/>
            </p:cNvPicPr>
            <p:nvPr/>
          </p:nvPicPr>
          <p:blipFill>
            <a:blip r:embed="rId2" cstate="screen">
              <a:duotone>
                <a:prstClr val="black"/>
                <a:schemeClr val="accent1">
                  <a:tint val="45000"/>
                  <a:satMod val="400000"/>
                </a:schemeClr>
              </a:duotone>
            </a:blip>
            <a:srcRect/>
            <a:stretch>
              <a:fillRect/>
            </a:stretch>
          </p:blipFill>
          <p:spPr bwMode="auto">
            <a:xfrm>
              <a:off x="0" y="0"/>
              <a:ext cx="50520" cy="1524"/>
            </a:xfrm>
            <a:prstGeom prst="rect">
              <a:avLst/>
            </a:prstGeom>
            <a:noFill/>
            <a:ln w="9525">
              <a:noFill/>
              <a:miter lim="800000"/>
              <a:headEnd/>
              <a:tailEnd/>
            </a:ln>
          </p:spPr>
        </p:pic>
        <p:pic>
          <p:nvPicPr>
            <p:cNvPr id="2054" name="Picture 46"/>
            <p:cNvPicPr>
              <a:picLocks noChangeAspect="1" noChangeArrowheads="1"/>
            </p:cNvPicPr>
            <p:nvPr/>
          </p:nvPicPr>
          <p:blipFill>
            <a:blip r:embed="rId2" cstate="screen">
              <a:duotone>
                <a:prstClr val="black"/>
                <a:schemeClr val="accent1">
                  <a:tint val="45000"/>
                  <a:satMod val="400000"/>
                </a:schemeClr>
              </a:duotone>
            </a:blip>
            <a:srcRect/>
            <a:stretch>
              <a:fillRect/>
            </a:stretch>
          </p:blipFill>
          <p:spPr bwMode="auto">
            <a:xfrm>
              <a:off x="0" y="1524"/>
              <a:ext cx="50520" cy="1524"/>
            </a:xfrm>
            <a:prstGeom prst="rect">
              <a:avLst/>
            </a:prstGeom>
            <a:noFill/>
            <a:ln w="9525">
              <a:noFill/>
              <a:miter lim="800000"/>
              <a:headEnd/>
              <a:tailEnd/>
            </a:ln>
          </p:spPr>
        </p:pic>
        <p:pic>
          <p:nvPicPr>
            <p:cNvPr id="2055" name="Picture 47"/>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0" y="3048"/>
              <a:ext cx="50520" cy="1524"/>
            </a:xfrm>
            <a:prstGeom prst="rect">
              <a:avLst/>
            </a:prstGeom>
            <a:noFill/>
            <a:ln w="9525">
              <a:noFill/>
              <a:miter lim="800000"/>
              <a:headEnd/>
              <a:tailEnd/>
            </a:ln>
          </p:spPr>
        </p:pic>
        <p:pic>
          <p:nvPicPr>
            <p:cNvPr id="2056" name="Picture 48"/>
            <p:cNvPicPr>
              <a:picLocks noChangeAspect="1" noChangeArrowheads="1"/>
            </p:cNvPicPr>
            <p:nvPr/>
          </p:nvPicPr>
          <p:blipFill>
            <a:blip r:embed="rId4" cstate="screen">
              <a:duotone>
                <a:prstClr val="black"/>
                <a:schemeClr val="accent1">
                  <a:tint val="45000"/>
                  <a:satMod val="400000"/>
                </a:schemeClr>
              </a:duotone>
            </a:blip>
            <a:srcRect/>
            <a:stretch>
              <a:fillRect/>
            </a:stretch>
          </p:blipFill>
          <p:spPr bwMode="auto">
            <a:xfrm>
              <a:off x="0" y="4572"/>
              <a:ext cx="50520" cy="1524"/>
            </a:xfrm>
            <a:prstGeom prst="rect">
              <a:avLst/>
            </a:prstGeom>
            <a:noFill/>
            <a:ln w="9525">
              <a:noFill/>
              <a:miter lim="800000"/>
              <a:headEnd/>
              <a:tailEnd/>
            </a:ln>
          </p:spPr>
        </p:pic>
        <p:pic>
          <p:nvPicPr>
            <p:cNvPr id="2057" name="Picture 49"/>
            <p:cNvPicPr>
              <a:picLocks noChangeAspect="1" noChangeArrowheads="1"/>
            </p:cNvPicPr>
            <p:nvPr/>
          </p:nvPicPr>
          <p:blipFill>
            <a:blip r:embed="rId5" cstate="screen">
              <a:duotone>
                <a:prstClr val="black"/>
                <a:schemeClr val="accent1">
                  <a:tint val="45000"/>
                  <a:satMod val="400000"/>
                </a:schemeClr>
              </a:duotone>
            </a:blip>
            <a:srcRect/>
            <a:stretch>
              <a:fillRect/>
            </a:stretch>
          </p:blipFill>
          <p:spPr bwMode="auto">
            <a:xfrm>
              <a:off x="0" y="6096"/>
              <a:ext cx="50520" cy="1524"/>
            </a:xfrm>
            <a:prstGeom prst="rect">
              <a:avLst/>
            </a:prstGeom>
            <a:noFill/>
            <a:ln w="9525">
              <a:noFill/>
              <a:miter lim="800000"/>
              <a:headEnd/>
              <a:tailEnd/>
            </a:ln>
          </p:spPr>
        </p:pic>
        <p:pic>
          <p:nvPicPr>
            <p:cNvPr id="2058" name="Picture 50"/>
            <p:cNvPicPr>
              <a:picLocks noChangeAspect="1" noChangeArrowheads="1"/>
            </p:cNvPicPr>
            <p:nvPr/>
          </p:nvPicPr>
          <p:blipFill>
            <a:blip r:embed="rId6" cstate="screen">
              <a:duotone>
                <a:prstClr val="black"/>
                <a:schemeClr val="accent1">
                  <a:tint val="45000"/>
                  <a:satMod val="400000"/>
                </a:schemeClr>
              </a:duotone>
            </a:blip>
            <a:srcRect/>
            <a:stretch>
              <a:fillRect/>
            </a:stretch>
          </p:blipFill>
          <p:spPr bwMode="auto">
            <a:xfrm>
              <a:off x="0" y="7620"/>
              <a:ext cx="50520" cy="1524"/>
            </a:xfrm>
            <a:prstGeom prst="rect">
              <a:avLst/>
            </a:prstGeom>
            <a:noFill/>
            <a:ln w="9525">
              <a:noFill/>
              <a:miter lim="800000"/>
              <a:headEnd/>
              <a:tailEnd/>
            </a:ln>
          </p:spPr>
        </p:pic>
        <p:pic>
          <p:nvPicPr>
            <p:cNvPr id="2059" name="Picture 51"/>
            <p:cNvPicPr>
              <a:picLocks noChangeAspect="1" noChangeArrowheads="1"/>
            </p:cNvPicPr>
            <p:nvPr/>
          </p:nvPicPr>
          <p:blipFill>
            <a:blip r:embed="rId7" cstate="screen">
              <a:duotone>
                <a:prstClr val="black"/>
                <a:schemeClr val="accent1">
                  <a:tint val="45000"/>
                  <a:satMod val="400000"/>
                </a:schemeClr>
              </a:duotone>
            </a:blip>
            <a:srcRect/>
            <a:stretch>
              <a:fillRect/>
            </a:stretch>
          </p:blipFill>
          <p:spPr bwMode="auto">
            <a:xfrm>
              <a:off x="0" y="9144"/>
              <a:ext cx="50520" cy="1524"/>
            </a:xfrm>
            <a:prstGeom prst="rect">
              <a:avLst/>
            </a:prstGeom>
            <a:noFill/>
            <a:ln w="9525">
              <a:noFill/>
              <a:miter lim="800000"/>
              <a:headEnd/>
              <a:tailEnd/>
            </a:ln>
          </p:spPr>
        </p:pic>
        <p:pic>
          <p:nvPicPr>
            <p:cNvPr id="2060" name="Picture 52"/>
            <p:cNvPicPr>
              <a:picLocks noChangeAspect="1" noChangeArrowheads="1"/>
            </p:cNvPicPr>
            <p:nvPr/>
          </p:nvPicPr>
          <p:blipFill>
            <a:blip r:embed="rId8" cstate="screen">
              <a:duotone>
                <a:prstClr val="black"/>
                <a:schemeClr val="accent1">
                  <a:tint val="45000"/>
                  <a:satMod val="400000"/>
                </a:schemeClr>
              </a:duotone>
            </a:blip>
            <a:srcRect/>
            <a:stretch>
              <a:fillRect/>
            </a:stretch>
          </p:blipFill>
          <p:spPr bwMode="auto">
            <a:xfrm>
              <a:off x="0" y="10668"/>
              <a:ext cx="50520" cy="1524"/>
            </a:xfrm>
            <a:prstGeom prst="rect">
              <a:avLst/>
            </a:prstGeom>
            <a:noFill/>
            <a:ln w="9525">
              <a:noFill/>
              <a:miter lim="800000"/>
              <a:headEnd/>
              <a:tailEnd/>
            </a:ln>
          </p:spPr>
        </p:pic>
        <p:pic>
          <p:nvPicPr>
            <p:cNvPr id="2061" name="Picture 53"/>
            <p:cNvPicPr>
              <a:picLocks noChangeAspect="1" noChangeArrowheads="1"/>
            </p:cNvPicPr>
            <p:nvPr/>
          </p:nvPicPr>
          <p:blipFill>
            <a:blip r:embed="rId9" cstate="screen">
              <a:duotone>
                <a:prstClr val="black"/>
                <a:schemeClr val="accent1">
                  <a:tint val="45000"/>
                  <a:satMod val="400000"/>
                </a:schemeClr>
              </a:duotone>
            </a:blip>
            <a:srcRect/>
            <a:stretch>
              <a:fillRect/>
            </a:stretch>
          </p:blipFill>
          <p:spPr bwMode="auto">
            <a:xfrm>
              <a:off x="0" y="12192"/>
              <a:ext cx="50520" cy="1524"/>
            </a:xfrm>
            <a:prstGeom prst="rect">
              <a:avLst/>
            </a:prstGeom>
            <a:noFill/>
            <a:ln w="9525">
              <a:noFill/>
              <a:miter lim="800000"/>
              <a:headEnd/>
              <a:tailEnd/>
            </a:ln>
          </p:spPr>
        </p:pic>
        <p:pic>
          <p:nvPicPr>
            <p:cNvPr id="2062" name="Picture 54"/>
            <p:cNvPicPr>
              <a:picLocks noChangeAspect="1" noChangeArrowheads="1"/>
            </p:cNvPicPr>
            <p:nvPr/>
          </p:nvPicPr>
          <p:blipFill>
            <a:blip r:embed="rId10" cstate="screen">
              <a:duotone>
                <a:prstClr val="black"/>
                <a:schemeClr val="accent1">
                  <a:tint val="45000"/>
                  <a:satMod val="400000"/>
                </a:schemeClr>
              </a:duotone>
            </a:blip>
            <a:srcRect/>
            <a:stretch>
              <a:fillRect/>
            </a:stretch>
          </p:blipFill>
          <p:spPr bwMode="auto">
            <a:xfrm>
              <a:off x="0" y="13716"/>
              <a:ext cx="50520" cy="1524"/>
            </a:xfrm>
            <a:prstGeom prst="rect">
              <a:avLst/>
            </a:prstGeom>
            <a:noFill/>
            <a:ln w="9525">
              <a:noFill/>
              <a:miter lim="800000"/>
              <a:headEnd/>
              <a:tailEnd/>
            </a:ln>
          </p:spPr>
        </p:pic>
        <p:pic>
          <p:nvPicPr>
            <p:cNvPr id="2063" name="Picture 55"/>
            <p:cNvPicPr>
              <a:picLocks noChangeAspect="1" noChangeArrowheads="1"/>
            </p:cNvPicPr>
            <p:nvPr/>
          </p:nvPicPr>
          <p:blipFill>
            <a:blip r:embed="rId11" cstate="screen">
              <a:duotone>
                <a:prstClr val="black"/>
                <a:schemeClr val="accent1">
                  <a:tint val="45000"/>
                  <a:satMod val="400000"/>
                </a:schemeClr>
              </a:duotone>
            </a:blip>
            <a:srcRect/>
            <a:stretch>
              <a:fillRect/>
            </a:stretch>
          </p:blipFill>
          <p:spPr bwMode="auto">
            <a:xfrm>
              <a:off x="0" y="15240"/>
              <a:ext cx="50520" cy="1524"/>
            </a:xfrm>
            <a:prstGeom prst="rect">
              <a:avLst/>
            </a:prstGeom>
            <a:noFill/>
            <a:ln w="9525">
              <a:noFill/>
              <a:miter lim="800000"/>
              <a:headEnd/>
              <a:tailEnd/>
            </a:ln>
          </p:spPr>
        </p:pic>
        <p:pic>
          <p:nvPicPr>
            <p:cNvPr id="2064" name="Picture 56"/>
            <p:cNvPicPr>
              <a:picLocks noChangeAspect="1" noChangeArrowheads="1"/>
            </p:cNvPicPr>
            <p:nvPr/>
          </p:nvPicPr>
          <p:blipFill>
            <a:blip r:embed="rId12" cstate="screen">
              <a:duotone>
                <a:prstClr val="black"/>
                <a:schemeClr val="accent1">
                  <a:tint val="45000"/>
                  <a:satMod val="400000"/>
                </a:schemeClr>
              </a:duotone>
            </a:blip>
            <a:srcRect/>
            <a:stretch>
              <a:fillRect/>
            </a:stretch>
          </p:blipFill>
          <p:spPr bwMode="auto">
            <a:xfrm>
              <a:off x="0" y="16764"/>
              <a:ext cx="50520" cy="1371"/>
            </a:xfrm>
            <a:prstGeom prst="rect">
              <a:avLst/>
            </a:prstGeom>
            <a:noFill/>
            <a:ln w="9525">
              <a:noFill/>
              <a:miter lim="800000"/>
              <a:headEnd/>
              <a:tailEnd/>
            </a:ln>
          </p:spPr>
        </p:pic>
      </p:grpSp>
      <p:pic>
        <p:nvPicPr>
          <p:cNvPr id="17" name="Picture 16"/>
          <p:cNvPicPr/>
          <p:nvPr/>
        </p:nvPicPr>
        <p:blipFill>
          <a:blip r:embed="rId13" cstate="screen">
            <a:duotone>
              <a:prstClr val="black"/>
              <a:schemeClr val="accent1">
                <a:tint val="45000"/>
                <a:satMod val="400000"/>
              </a:schemeClr>
            </a:duotone>
          </a:blip>
          <a:stretch>
            <a:fillRect/>
          </a:stretch>
        </p:blipFill>
        <p:spPr>
          <a:xfrm>
            <a:off x="3923928" y="4725144"/>
            <a:ext cx="1728192" cy="1584176"/>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cstate="screen"/>
          <a:srcRect/>
          <a:stretch>
            <a:fillRect/>
          </a:stretch>
        </p:blipFill>
        <p:spPr bwMode="auto">
          <a:xfrm>
            <a:off x="3059113" y="1916113"/>
            <a:ext cx="5761037" cy="1727200"/>
          </a:xfrm>
          <a:prstGeom prst="rect">
            <a:avLst/>
          </a:prstGeom>
          <a:noFill/>
          <a:ln w="9525">
            <a:noFill/>
            <a:miter lim="800000"/>
            <a:headEnd/>
            <a:tailEnd/>
          </a:ln>
        </p:spPr>
      </p:pic>
      <p:pic>
        <p:nvPicPr>
          <p:cNvPr id="16387" name="Picture 3"/>
          <p:cNvPicPr>
            <a:picLocks noChangeAspect="1"/>
          </p:cNvPicPr>
          <p:nvPr/>
        </p:nvPicPr>
        <p:blipFill>
          <a:blip r:embed="rId3" cstate="screen"/>
          <a:srcRect/>
          <a:stretch>
            <a:fillRect/>
          </a:stretch>
        </p:blipFill>
        <p:spPr bwMode="auto">
          <a:xfrm>
            <a:off x="3059113" y="3860800"/>
            <a:ext cx="5761037" cy="1873250"/>
          </a:xfrm>
          <a:prstGeom prst="rect">
            <a:avLst/>
          </a:prstGeom>
          <a:noFill/>
          <a:ln w="9525">
            <a:noFill/>
            <a:miter lim="800000"/>
            <a:headEnd/>
            <a:tailEnd/>
          </a:ln>
        </p:spPr>
      </p:pic>
      <p:sp>
        <p:nvSpPr>
          <p:cNvPr id="16388" name="Rectangle 6"/>
          <p:cNvSpPr>
            <a:spLocks noChangeArrowheads="1"/>
          </p:cNvSpPr>
          <p:nvPr/>
        </p:nvSpPr>
        <p:spPr bwMode="auto">
          <a:xfrm>
            <a:off x="3635375" y="620713"/>
            <a:ext cx="1878013" cy="646112"/>
          </a:xfrm>
          <a:prstGeom prst="rect">
            <a:avLst/>
          </a:prstGeom>
          <a:noFill/>
          <a:ln w="9525">
            <a:noFill/>
            <a:miter lim="800000"/>
            <a:headEnd/>
            <a:tailEnd/>
          </a:ln>
        </p:spPr>
        <p:txBody>
          <a:bodyPr wrap="none">
            <a:spAutoFit/>
          </a:bodyPr>
          <a:lstStyle/>
          <a:p>
            <a:r>
              <a:rPr lang="en-AU" altLang="en-US" sz="3600"/>
              <a:t>Choking</a:t>
            </a:r>
          </a:p>
        </p:txBody>
      </p:sp>
      <p:sp>
        <p:nvSpPr>
          <p:cNvPr id="16389" name="Rectangle 8"/>
          <p:cNvSpPr>
            <a:spLocks noChangeArrowheads="1"/>
          </p:cNvSpPr>
          <p:nvPr/>
        </p:nvSpPr>
        <p:spPr bwMode="auto">
          <a:xfrm>
            <a:off x="0" y="1196975"/>
            <a:ext cx="9144000" cy="5140325"/>
          </a:xfrm>
          <a:prstGeom prst="rect">
            <a:avLst/>
          </a:prstGeom>
          <a:noFill/>
          <a:ln w="9525">
            <a:noFill/>
            <a:miter lim="800000"/>
            <a:headEnd/>
            <a:tailEnd/>
          </a:ln>
        </p:spPr>
        <p:txBody>
          <a:bodyPr>
            <a:spAutoFit/>
          </a:bodyPr>
          <a:lstStyle/>
          <a:p>
            <a:r>
              <a:rPr lang="en-AU" altLang="en-US"/>
              <a:t>Signs and symptoms for mild and severe airway obstructions</a:t>
            </a:r>
          </a:p>
          <a:p>
            <a:r>
              <a:rPr lang="en-AU" altLang="en-US"/>
              <a:t>What to do for mild and severe airway obstructions</a:t>
            </a:r>
          </a:p>
          <a:p>
            <a:endParaRPr lang="en-AU" altLang="en-US" b="1"/>
          </a:p>
          <a:p>
            <a:pPr>
              <a:buFont typeface="Arial" pitchFamily="34" charset="0"/>
              <a:buNone/>
            </a:pPr>
            <a:r>
              <a:rPr lang="en-AU" altLang="en-US" b="1"/>
              <a:t>  </a:t>
            </a:r>
          </a:p>
          <a:p>
            <a:pPr>
              <a:buFont typeface="Arial" pitchFamily="34" charset="0"/>
              <a:buNone/>
            </a:pPr>
            <a:r>
              <a:rPr lang="en-AU" altLang="en-US" b="1"/>
              <a:t>Adult And Child</a:t>
            </a:r>
          </a:p>
          <a:p>
            <a:endParaRPr lang="en-AU" altLang="en-US" sz="2000" b="1"/>
          </a:p>
          <a:p>
            <a:endParaRPr lang="en-AU" altLang="en-US" sz="2000" b="1"/>
          </a:p>
          <a:p>
            <a:endParaRPr lang="en-AU" altLang="en-US" sz="2000" b="1"/>
          </a:p>
          <a:p>
            <a:endParaRPr lang="en-AU" altLang="en-US" sz="2000" b="1"/>
          </a:p>
          <a:p>
            <a:endParaRPr lang="en-AU" altLang="en-US" sz="2000" b="1"/>
          </a:p>
          <a:p>
            <a:pPr>
              <a:buFont typeface="Arial" pitchFamily="34" charset="0"/>
              <a:buNone/>
            </a:pPr>
            <a:r>
              <a:rPr lang="en-AU" altLang="en-US" b="1"/>
              <a:t>  Infants Under 1 Year</a:t>
            </a:r>
          </a:p>
          <a:p>
            <a:pPr>
              <a:buFont typeface="Arial" pitchFamily="34" charset="0"/>
              <a:buNone/>
            </a:pPr>
            <a:endParaRPr lang="en-AU" altLang="en-US" sz="2000" b="1"/>
          </a:p>
          <a:p>
            <a:pPr>
              <a:buFont typeface="Arial" pitchFamily="34" charset="0"/>
              <a:buNone/>
            </a:pPr>
            <a:endParaRPr lang="en-AU" altLang="en-US" sz="2000" b="1"/>
          </a:p>
          <a:p>
            <a:pPr>
              <a:buFont typeface="Arial" pitchFamily="34" charset="0"/>
              <a:buNone/>
            </a:pPr>
            <a:endParaRPr lang="en-AU" altLang="en-US" sz="2000" b="1"/>
          </a:p>
          <a:p>
            <a:pPr>
              <a:buFont typeface="Arial" pitchFamily="34" charset="0"/>
              <a:buNone/>
            </a:pPr>
            <a:endParaRPr lang="en-AU" altLang="en-US" sz="2000" b="1"/>
          </a:p>
          <a:p>
            <a:pPr>
              <a:buFont typeface="Arial" pitchFamily="34" charset="0"/>
              <a:buNone/>
            </a:pPr>
            <a:endParaRPr lang="en-AU" altLang="en-US" sz="2000" b="1"/>
          </a:p>
          <a:p>
            <a:r>
              <a:rPr lang="en-AU" altLang="en-US" sz="2000" b="1"/>
              <a:t>Check mouth for object after each back blow or chest thrust</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screen"/>
          <a:srcRect/>
          <a:stretch>
            <a:fillRect/>
          </a:stretch>
        </p:blipFill>
        <p:spPr bwMode="auto">
          <a:xfrm>
            <a:off x="971550" y="1585913"/>
            <a:ext cx="7561263" cy="5272087"/>
          </a:xfrm>
          <a:prstGeom prst="rect">
            <a:avLst/>
          </a:prstGeom>
          <a:noFill/>
          <a:ln w="9525">
            <a:noFill/>
            <a:miter lim="800000"/>
            <a:headEnd/>
            <a:tailEnd/>
          </a:ln>
        </p:spPr>
      </p:pic>
      <p:sp>
        <p:nvSpPr>
          <p:cNvPr id="17411" name="Rectangle 6"/>
          <p:cNvSpPr>
            <a:spLocks noChangeArrowheads="1"/>
          </p:cNvSpPr>
          <p:nvPr/>
        </p:nvSpPr>
        <p:spPr bwMode="auto">
          <a:xfrm>
            <a:off x="684213" y="765175"/>
            <a:ext cx="7920037" cy="522288"/>
          </a:xfrm>
          <a:prstGeom prst="rect">
            <a:avLst/>
          </a:prstGeom>
          <a:noFill/>
          <a:ln w="9525">
            <a:noFill/>
            <a:miter lim="800000"/>
            <a:headEnd/>
            <a:tailEnd/>
          </a:ln>
        </p:spPr>
        <p:txBody>
          <a:bodyPr>
            <a:spAutoFit/>
          </a:bodyPr>
          <a:lstStyle/>
          <a:p>
            <a:r>
              <a:rPr lang="en-AU" altLang="en-US" sz="2800"/>
              <a:t>CHOKING FLOW CHART - </a:t>
            </a:r>
            <a:r>
              <a:rPr lang="en-AU" altLang="en-US" b="1"/>
              <a:t>MILD &amp; SEVERE SYMPTOMS</a:t>
            </a:r>
            <a:endParaRPr lang="en-AU" altLang="en-US"/>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cstate="screen"/>
          <a:srcRect t="38824"/>
          <a:stretch>
            <a:fillRect/>
          </a:stretch>
        </p:blipFill>
        <p:spPr bwMode="auto">
          <a:xfrm>
            <a:off x="4787900" y="1700213"/>
            <a:ext cx="3097213" cy="1150937"/>
          </a:xfrm>
          <a:prstGeom prst="rect">
            <a:avLst/>
          </a:prstGeom>
          <a:noFill/>
          <a:ln w="9525">
            <a:noFill/>
            <a:miter lim="800000"/>
            <a:headEnd/>
            <a:tailEnd/>
          </a:ln>
        </p:spPr>
      </p:pic>
      <p:pic>
        <p:nvPicPr>
          <p:cNvPr id="18435" name="Picture 6"/>
          <p:cNvPicPr>
            <a:picLocks noChangeAspect="1" noChangeArrowheads="1"/>
          </p:cNvPicPr>
          <p:nvPr/>
        </p:nvPicPr>
        <p:blipFill>
          <a:blip r:embed="rId3" cstate="screen"/>
          <a:srcRect/>
          <a:stretch>
            <a:fillRect/>
          </a:stretch>
        </p:blipFill>
        <p:spPr bwMode="auto">
          <a:xfrm>
            <a:off x="4211638" y="4149725"/>
            <a:ext cx="2400300" cy="914400"/>
          </a:xfrm>
          <a:prstGeom prst="rect">
            <a:avLst/>
          </a:prstGeom>
          <a:noFill/>
          <a:ln w="9525">
            <a:noFill/>
            <a:miter lim="800000"/>
            <a:headEnd/>
            <a:tailEnd/>
          </a:ln>
        </p:spPr>
      </p:pic>
      <p:pic>
        <p:nvPicPr>
          <p:cNvPr id="18436" name="Picture 7"/>
          <p:cNvPicPr>
            <a:picLocks noChangeAspect="1" noChangeArrowheads="1"/>
          </p:cNvPicPr>
          <p:nvPr/>
        </p:nvPicPr>
        <p:blipFill>
          <a:blip r:embed="rId4" cstate="screen"/>
          <a:srcRect/>
          <a:stretch>
            <a:fillRect/>
          </a:stretch>
        </p:blipFill>
        <p:spPr bwMode="auto">
          <a:xfrm>
            <a:off x="6372225" y="4149725"/>
            <a:ext cx="2400300" cy="962025"/>
          </a:xfrm>
          <a:prstGeom prst="rect">
            <a:avLst/>
          </a:prstGeom>
          <a:noFill/>
          <a:ln w="9525">
            <a:noFill/>
            <a:miter lim="800000"/>
            <a:headEnd/>
            <a:tailEnd/>
          </a:ln>
        </p:spPr>
      </p:pic>
      <p:sp>
        <p:nvSpPr>
          <p:cNvPr id="18437" name="Rectangle 7"/>
          <p:cNvSpPr>
            <a:spLocks noChangeArrowheads="1"/>
          </p:cNvSpPr>
          <p:nvPr/>
        </p:nvSpPr>
        <p:spPr bwMode="auto">
          <a:xfrm>
            <a:off x="3492500" y="765175"/>
            <a:ext cx="1825625" cy="646113"/>
          </a:xfrm>
          <a:prstGeom prst="rect">
            <a:avLst/>
          </a:prstGeom>
          <a:noFill/>
          <a:ln w="9525">
            <a:noFill/>
            <a:miter lim="800000"/>
            <a:headEnd/>
            <a:tailEnd/>
          </a:ln>
        </p:spPr>
        <p:txBody>
          <a:bodyPr wrap="none">
            <a:spAutoFit/>
          </a:bodyPr>
          <a:lstStyle/>
          <a:p>
            <a:r>
              <a:rPr lang="en-AU" altLang="en-US" sz="3600"/>
              <a:t>First aid</a:t>
            </a:r>
          </a:p>
        </p:txBody>
      </p:sp>
      <p:sp>
        <p:nvSpPr>
          <p:cNvPr id="18438" name="Rectangle 9"/>
          <p:cNvSpPr>
            <a:spLocks noChangeArrowheads="1"/>
          </p:cNvSpPr>
          <p:nvPr/>
        </p:nvSpPr>
        <p:spPr bwMode="auto">
          <a:xfrm>
            <a:off x="250825" y="1557338"/>
            <a:ext cx="3960813" cy="5078412"/>
          </a:xfrm>
          <a:prstGeom prst="rect">
            <a:avLst/>
          </a:prstGeom>
          <a:noFill/>
          <a:ln w="9525">
            <a:noFill/>
            <a:miter lim="800000"/>
            <a:headEnd/>
            <a:tailEnd/>
          </a:ln>
        </p:spPr>
        <p:txBody>
          <a:bodyPr>
            <a:spAutoFit/>
          </a:bodyPr>
          <a:lstStyle/>
          <a:p>
            <a:pPr>
              <a:buFont typeface="Arial" pitchFamily="34" charset="0"/>
              <a:buChar char="•"/>
            </a:pPr>
            <a:r>
              <a:rPr lang="en-AU" altLang="en-US" b="1"/>
              <a:t>Shock</a:t>
            </a:r>
          </a:p>
          <a:p>
            <a:pPr lvl="1">
              <a:buFont typeface="Arial" pitchFamily="34" charset="0"/>
              <a:buChar char="•"/>
            </a:pPr>
            <a:r>
              <a:rPr lang="en-AU" altLang="en-US"/>
              <a:t>Main causes</a:t>
            </a:r>
          </a:p>
          <a:p>
            <a:pPr lvl="1">
              <a:buFont typeface="Arial" pitchFamily="34" charset="0"/>
              <a:buChar char="•"/>
            </a:pPr>
            <a:r>
              <a:rPr lang="en-AU" altLang="en-US"/>
              <a:t>Signs and symptoms</a:t>
            </a:r>
          </a:p>
          <a:p>
            <a:pPr lvl="1">
              <a:buFont typeface="Arial" pitchFamily="34" charset="0"/>
              <a:buChar char="•"/>
            </a:pPr>
            <a:r>
              <a:rPr lang="en-AU" altLang="en-US"/>
              <a:t>Treatment</a:t>
            </a:r>
          </a:p>
          <a:p>
            <a:pPr>
              <a:buFont typeface="Arial" pitchFamily="34" charset="0"/>
              <a:buChar char="•"/>
            </a:pPr>
            <a:r>
              <a:rPr lang="en-AU" altLang="en-US" b="1"/>
              <a:t>Hyperventilation</a:t>
            </a:r>
          </a:p>
          <a:p>
            <a:pPr lvl="1">
              <a:buFont typeface="Arial" pitchFamily="34" charset="0"/>
              <a:buChar char="•"/>
            </a:pPr>
            <a:r>
              <a:rPr lang="en-AU" altLang="en-US"/>
              <a:t>Signs and symptoms</a:t>
            </a:r>
          </a:p>
          <a:p>
            <a:pPr lvl="1">
              <a:buFont typeface="Arial" pitchFamily="34" charset="0"/>
              <a:buChar char="•"/>
            </a:pPr>
            <a:r>
              <a:rPr lang="en-AU" altLang="en-US"/>
              <a:t>Treatment</a:t>
            </a:r>
          </a:p>
          <a:p>
            <a:pPr>
              <a:buFont typeface="Arial" pitchFamily="34" charset="0"/>
              <a:buChar char="•"/>
            </a:pPr>
            <a:r>
              <a:rPr lang="en-AU" altLang="en-US" b="1"/>
              <a:t>Bleeding</a:t>
            </a:r>
          </a:p>
          <a:p>
            <a:pPr lvl="1">
              <a:buFont typeface="Arial" pitchFamily="34" charset="0"/>
              <a:buChar char="•"/>
            </a:pPr>
            <a:r>
              <a:rPr lang="en-AU" altLang="en-US"/>
              <a:t>  PER</a:t>
            </a:r>
          </a:p>
          <a:p>
            <a:pPr>
              <a:buFont typeface="Arial" pitchFamily="34" charset="0"/>
              <a:buChar char="•"/>
            </a:pPr>
            <a:r>
              <a:rPr lang="en-AU" altLang="en-US" b="1"/>
              <a:t>Convulsions and seizures</a:t>
            </a:r>
          </a:p>
          <a:p>
            <a:pPr lvl="1">
              <a:buFont typeface="Arial" pitchFamily="34" charset="0"/>
              <a:buChar char="•"/>
            </a:pPr>
            <a:r>
              <a:rPr lang="en-AU" altLang="en-US"/>
              <a:t>Febrile convulsions</a:t>
            </a:r>
          </a:p>
          <a:p>
            <a:pPr lvl="1">
              <a:buFont typeface="Arial" pitchFamily="34" charset="0"/>
              <a:buChar char="•"/>
            </a:pPr>
            <a:r>
              <a:rPr lang="en-AU" altLang="en-US"/>
              <a:t>Epilepsy</a:t>
            </a:r>
          </a:p>
          <a:p>
            <a:pPr lvl="1">
              <a:buFont typeface="Arial" pitchFamily="34" charset="0"/>
              <a:buChar char="•"/>
            </a:pPr>
            <a:r>
              <a:rPr lang="en-AU" altLang="en-US"/>
              <a:t>Signs and symptoms</a:t>
            </a:r>
          </a:p>
          <a:p>
            <a:pPr lvl="1">
              <a:buFont typeface="Arial" pitchFamily="34" charset="0"/>
              <a:buChar char="•"/>
            </a:pPr>
            <a:r>
              <a:rPr lang="en-AU" altLang="en-US"/>
              <a:t>Treatment</a:t>
            </a:r>
            <a:endParaRPr lang="en-AU" altLang="en-US" b="1"/>
          </a:p>
          <a:p>
            <a:pPr>
              <a:buFont typeface="Arial" pitchFamily="34" charset="0"/>
              <a:buChar char="•"/>
            </a:pPr>
            <a:r>
              <a:rPr lang="en-AU" altLang="en-US" b="1"/>
              <a:t>Altered conscious state</a:t>
            </a:r>
          </a:p>
          <a:p>
            <a:pPr>
              <a:buFont typeface="Arial" pitchFamily="34" charset="0"/>
              <a:buChar char="•"/>
            </a:pPr>
            <a:r>
              <a:rPr lang="en-AU" altLang="en-US" b="1"/>
              <a:t>Diabetes</a:t>
            </a:r>
          </a:p>
          <a:p>
            <a:pPr lvl="1">
              <a:buFont typeface="Arial" pitchFamily="34" charset="0"/>
              <a:buChar char="•"/>
            </a:pPr>
            <a:r>
              <a:rPr lang="en-AU" altLang="en-US"/>
              <a:t>Hypoglycaemia</a:t>
            </a:r>
          </a:p>
          <a:p>
            <a:pPr lvl="1">
              <a:buFont typeface="Arial" pitchFamily="34" charset="0"/>
              <a:buChar char="•"/>
            </a:pPr>
            <a:r>
              <a:rPr lang="en-AU" altLang="en-US"/>
              <a:t>Hyperglycaemia</a:t>
            </a:r>
          </a:p>
        </p:txBody>
      </p:sp>
      <p:sp>
        <p:nvSpPr>
          <p:cNvPr id="18439" name="Rectangle 10"/>
          <p:cNvSpPr>
            <a:spLocks noChangeArrowheads="1"/>
          </p:cNvSpPr>
          <p:nvPr/>
        </p:nvSpPr>
        <p:spPr bwMode="auto">
          <a:xfrm>
            <a:off x="7235825" y="5013325"/>
            <a:ext cx="827088" cy="369888"/>
          </a:xfrm>
          <a:prstGeom prst="rect">
            <a:avLst/>
          </a:prstGeom>
          <a:noFill/>
          <a:ln w="9525">
            <a:noFill/>
            <a:miter lim="800000"/>
            <a:headEnd/>
            <a:tailEnd/>
          </a:ln>
        </p:spPr>
        <p:txBody>
          <a:bodyPr wrap="none">
            <a:spAutoFit/>
          </a:bodyPr>
          <a:lstStyle/>
          <a:p>
            <a:r>
              <a:rPr lang="en-AU" altLang="en-US"/>
              <a:t>Clonic</a:t>
            </a:r>
          </a:p>
        </p:txBody>
      </p:sp>
      <p:sp>
        <p:nvSpPr>
          <p:cNvPr id="18440" name="Rectangle 11"/>
          <p:cNvSpPr>
            <a:spLocks noChangeArrowheads="1"/>
          </p:cNvSpPr>
          <p:nvPr/>
        </p:nvSpPr>
        <p:spPr bwMode="auto">
          <a:xfrm>
            <a:off x="4859338" y="5084763"/>
            <a:ext cx="723900" cy="369887"/>
          </a:xfrm>
          <a:prstGeom prst="rect">
            <a:avLst/>
          </a:prstGeom>
          <a:noFill/>
          <a:ln w="9525">
            <a:noFill/>
            <a:miter lim="800000"/>
            <a:headEnd/>
            <a:tailEnd/>
          </a:ln>
        </p:spPr>
        <p:txBody>
          <a:bodyPr wrap="none">
            <a:spAutoFit/>
          </a:bodyPr>
          <a:lstStyle/>
          <a:p>
            <a:r>
              <a:rPr lang="en-AU" altLang="en-US"/>
              <a:t>Tonic</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screen"/>
          <a:srcRect b="7120"/>
          <a:stretch>
            <a:fillRect/>
          </a:stretch>
        </p:blipFill>
        <p:spPr bwMode="auto">
          <a:xfrm>
            <a:off x="4787900" y="1052513"/>
            <a:ext cx="3816350" cy="2303462"/>
          </a:xfrm>
          <a:prstGeom prst="rect">
            <a:avLst/>
          </a:prstGeom>
          <a:noFill/>
          <a:ln w="9525">
            <a:noFill/>
            <a:miter lim="800000"/>
            <a:headEnd/>
            <a:tailEnd/>
          </a:ln>
        </p:spPr>
      </p:pic>
      <p:pic>
        <p:nvPicPr>
          <p:cNvPr id="19459" name="Picture 4" descr="BLU50047"/>
          <p:cNvPicPr>
            <a:picLocks noChangeAspect="1" noChangeArrowheads="1"/>
          </p:cNvPicPr>
          <p:nvPr/>
        </p:nvPicPr>
        <p:blipFill>
          <a:blip r:embed="rId3" cstate="screen"/>
          <a:srcRect/>
          <a:stretch>
            <a:fillRect/>
          </a:stretch>
        </p:blipFill>
        <p:spPr bwMode="auto">
          <a:xfrm>
            <a:off x="5580063" y="4005263"/>
            <a:ext cx="1957387" cy="2232025"/>
          </a:xfrm>
          <a:prstGeom prst="rect">
            <a:avLst/>
          </a:prstGeom>
          <a:noFill/>
          <a:ln w="9525">
            <a:noFill/>
            <a:miter lim="800000"/>
            <a:headEnd/>
            <a:tailEnd/>
          </a:ln>
        </p:spPr>
      </p:pic>
      <p:graphicFrame>
        <p:nvGraphicFramePr>
          <p:cNvPr id="6" name="Table 5"/>
          <p:cNvGraphicFramePr>
            <a:graphicFrameLocks noGrp="1"/>
          </p:cNvGraphicFramePr>
          <p:nvPr/>
        </p:nvGraphicFramePr>
        <p:xfrm>
          <a:off x="539750" y="4581525"/>
          <a:ext cx="3671888" cy="2016125"/>
        </p:xfrm>
        <a:graphic>
          <a:graphicData uri="http://schemas.openxmlformats.org/drawingml/2006/table">
            <a:tbl>
              <a:tblPr/>
              <a:tblGrid>
                <a:gridCol w="693682"/>
                <a:gridCol w="2978206"/>
              </a:tblGrid>
              <a:tr h="202174">
                <a:tc gridSpan="2">
                  <a:txBody>
                    <a:bodyPr/>
                    <a:lstStyle/>
                    <a:p>
                      <a:pPr indent="-6350" algn="ctr">
                        <a:lnSpc>
                          <a:spcPct val="100000"/>
                        </a:lnSpc>
                        <a:spcAft>
                          <a:spcPts val="205"/>
                        </a:spcAft>
                      </a:pPr>
                      <a:r>
                        <a:rPr lang="en-AU" sz="1200" b="1" dirty="0">
                          <a:solidFill>
                            <a:srgbClr val="000000"/>
                          </a:solidFill>
                          <a:latin typeface="Arial"/>
                          <a:ea typeface="Arial"/>
                        </a:rPr>
                        <a:t>Body Temperature Chart</a:t>
                      </a:r>
                      <a:endParaRPr lang="en-AU" sz="1100" dirty="0">
                        <a:solidFill>
                          <a:srgbClr val="000000"/>
                        </a:solidFill>
                        <a:latin typeface="Arial"/>
                        <a:ea typeface="Arial"/>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r>
              <a:tr h="1813951">
                <a:tc>
                  <a:txBody>
                    <a:bodyPr/>
                    <a:lstStyle/>
                    <a:p>
                      <a:pPr indent="-6350">
                        <a:lnSpc>
                          <a:spcPct val="100000"/>
                        </a:lnSpc>
                        <a:spcAft>
                          <a:spcPts val="205"/>
                        </a:spcAft>
                      </a:pPr>
                      <a:r>
                        <a:rPr lang="en-AU" sz="1200" b="1" dirty="0">
                          <a:solidFill>
                            <a:srgbClr val="000000"/>
                          </a:solidFill>
                          <a:latin typeface="Arial"/>
                          <a:ea typeface="Arial"/>
                        </a:rPr>
                        <a:t>26</a:t>
                      </a:r>
                    </a:p>
                    <a:p>
                      <a:pPr indent="-6350">
                        <a:lnSpc>
                          <a:spcPct val="100000"/>
                        </a:lnSpc>
                        <a:spcAft>
                          <a:spcPts val="205"/>
                        </a:spcAft>
                      </a:pPr>
                      <a:r>
                        <a:rPr lang="en-AU" sz="1200" b="1" dirty="0">
                          <a:solidFill>
                            <a:srgbClr val="000000"/>
                          </a:solidFill>
                          <a:latin typeface="Arial"/>
                          <a:ea typeface="Arial"/>
                        </a:rPr>
                        <a:t>29</a:t>
                      </a:r>
                    </a:p>
                    <a:p>
                      <a:pPr indent="-6350">
                        <a:lnSpc>
                          <a:spcPct val="100000"/>
                        </a:lnSpc>
                        <a:spcAft>
                          <a:spcPts val="205"/>
                        </a:spcAft>
                      </a:pPr>
                      <a:r>
                        <a:rPr lang="en-AU" sz="1200" b="1" dirty="0">
                          <a:solidFill>
                            <a:srgbClr val="000000"/>
                          </a:solidFill>
                          <a:latin typeface="Arial"/>
                          <a:ea typeface="Arial"/>
                        </a:rPr>
                        <a:t>32</a:t>
                      </a:r>
                    </a:p>
                    <a:p>
                      <a:pPr indent="-6350">
                        <a:lnSpc>
                          <a:spcPct val="100000"/>
                        </a:lnSpc>
                        <a:spcAft>
                          <a:spcPts val="205"/>
                        </a:spcAft>
                      </a:pPr>
                      <a:r>
                        <a:rPr lang="en-AU" sz="1200" b="1" dirty="0">
                          <a:solidFill>
                            <a:srgbClr val="000000"/>
                          </a:solidFill>
                          <a:latin typeface="Arial"/>
                          <a:ea typeface="Arial"/>
                        </a:rPr>
                        <a:t>35</a:t>
                      </a:r>
                    </a:p>
                    <a:p>
                      <a:pPr indent="-6350">
                        <a:lnSpc>
                          <a:spcPct val="100000"/>
                        </a:lnSpc>
                        <a:spcAft>
                          <a:spcPts val="205"/>
                        </a:spcAft>
                      </a:pPr>
                      <a:r>
                        <a:rPr lang="en-AU" sz="1200" b="1" dirty="0">
                          <a:solidFill>
                            <a:srgbClr val="000000"/>
                          </a:solidFill>
                          <a:latin typeface="Arial"/>
                          <a:ea typeface="Arial"/>
                        </a:rPr>
                        <a:t>37</a:t>
                      </a:r>
                    </a:p>
                    <a:p>
                      <a:pPr indent="-6350">
                        <a:lnSpc>
                          <a:spcPct val="100000"/>
                        </a:lnSpc>
                        <a:spcAft>
                          <a:spcPts val="205"/>
                        </a:spcAft>
                      </a:pPr>
                      <a:r>
                        <a:rPr lang="en-AU" sz="1200" b="1" dirty="0">
                          <a:solidFill>
                            <a:srgbClr val="000000"/>
                          </a:solidFill>
                          <a:latin typeface="Arial"/>
                          <a:ea typeface="Arial"/>
                        </a:rPr>
                        <a:t>37-39</a:t>
                      </a:r>
                    </a:p>
                    <a:p>
                      <a:pPr indent="-6350">
                        <a:lnSpc>
                          <a:spcPct val="100000"/>
                        </a:lnSpc>
                        <a:spcAft>
                          <a:spcPts val="205"/>
                        </a:spcAft>
                      </a:pPr>
                      <a:r>
                        <a:rPr lang="en-AU" sz="1200" b="1" dirty="0">
                          <a:solidFill>
                            <a:srgbClr val="000000"/>
                          </a:solidFill>
                          <a:latin typeface="Arial"/>
                          <a:ea typeface="Arial"/>
                        </a:rPr>
                        <a:t>39+</a:t>
                      </a:r>
                    </a:p>
                    <a:p>
                      <a:pPr indent="-6350">
                        <a:lnSpc>
                          <a:spcPct val="100000"/>
                        </a:lnSpc>
                        <a:spcAft>
                          <a:spcPts val="205"/>
                        </a:spcAft>
                      </a:pPr>
                      <a:r>
                        <a:rPr lang="en-AU" sz="1200" b="1" dirty="0">
                          <a:solidFill>
                            <a:srgbClr val="000000"/>
                          </a:solidFill>
                          <a:latin typeface="Arial"/>
                          <a:ea typeface="Arial"/>
                        </a:rPr>
                        <a:t>42</a:t>
                      </a: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just">
                        <a:lnSpc>
                          <a:spcPct val="100000"/>
                        </a:lnSpc>
                        <a:spcAft>
                          <a:spcPts val="205"/>
                        </a:spcAft>
                      </a:pPr>
                      <a:r>
                        <a:rPr lang="en-AU" sz="1200" b="1" dirty="0">
                          <a:solidFill>
                            <a:srgbClr val="000000"/>
                          </a:solidFill>
                          <a:latin typeface="Arial"/>
                          <a:ea typeface="Arial"/>
                        </a:rPr>
                        <a:t>Unconscious</a:t>
                      </a:r>
                    </a:p>
                    <a:p>
                      <a:pPr indent="-6350" algn="just">
                        <a:lnSpc>
                          <a:spcPct val="100000"/>
                        </a:lnSpc>
                        <a:spcAft>
                          <a:spcPts val="205"/>
                        </a:spcAft>
                      </a:pPr>
                      <a:r>
                        <a:rPr lang="en-AU" sz="1200" b="1" dirty="0">
                          <a:solidFill>
                            <a:srgbClr val="000000"/>
                          </a:solidFill>
                          <a:latin typeface="Arial"/>
                          <a:ea typeface="Arial"/>
                        </a:rPr>
                        <a:t>Hypothermia</a:t>
                      </a:r>
                    </a:p>
                    <a:p>
                      <a:pPr indent="-6350" algn="just">
                        <a:lnSpc>
                          <a:spcPct val="100000"/>
                        </a:lnSpc>
                        <a:spcAft>
                          <a:spcPts val="205"/>
                        </a:spcAft>
                      </a:pPr>
                      <a:r>
                        <a:rPr lang="en-AU" sz="1200" b="1" dirty="0">
                          <a:solidFill>
                            <a:srgbClr val="000000"/>
                          </a:solidFill>
                          <a:latin typeface="Arial"/>
                          <a:ea typeface="Arial"/>
                        </a:rPr>
                        <a:t>Very cold (Stop shivering)</a:t>
                      </a:r>
                    </a:p>
                    <a:p>
                      <a:pPr indent="-6350" algn="just">
                        <a:lnSpc>
                          <a:spcPct val="100000"/>
                        </a:lnSpc>
                        <a:spcAft>
                          <a:spcPts val="205"/>
                        </a:spcAft>
                      </a:pPr>
                      <a:r>
                        <a:rPr lang="en-AU" sz="1200" b="1" dirty="0">
                          <a:solidFill>
                            <a:srgbClr val="000000"/>
                          </a:solidFill>
                          <a:latin typeface="Arial"/>
                          <a:ea typeface="Arial"/>
                        </a:rPr>
                        <a:t>Cold</a:t>
                      </a:r>
                    </a:p>
                    <a:p>
                      <a:pPr indent="-6350" algn="just">
                        <a:lnSpc>
                          <a:spcPct val="100000"/>
                        </a:lnSpc>
                        <a:spcAft>
                          <a:spcPts val="205"/>
                        </a:spcAft>
                      </a:pPr>
                      <a:r>
                        <a:rPr lang="en-AU" sz="1200" b="1" dirty="0">
                          <a:solidFill>
                            <a:srgbClr val="000000"/>
                          </a:solidFill>
                          <a:latin typeface="Arial"/>
                          <a:ea typeface="Arial"/>
                        </a:rPr>
                        <a:t>Normal</a:t>
                      </a:r>
                    </a:p>
                    <a:p>
                      <a:pPr indent="-6350" algn="just">
                        <a:lnSpc>
                          <a:spcPct val="100000"/>
                        </a:lnSpc>
                        <a:spcAft>
                          <a:spcPts val="205"/>
                        </a:spcAft>
                      </a:pPr>
                      <a:r>
                        <a:rPr lang="en-AU" sz="1200" b="1" dirty="0">
                          <a:solidFill>
                            <a:srgbClr val="000000"/>
                          </a:solidFill>
                          <a:latin typeface="Arial"/>
                          <a:ea typeface="Arial"/>
                        </a:rPr>
                        <a:t>Fever</a:t>
                      </a:r>
                    </a:p>
                    <a:p>
                      <a:pPr indent="-6350" algn="just">
                        <a:lnSpc>
                          <a:spcPct val="100000"/>
                        </a:lnSpc>
                        <a:spcAft>
                          <a:spcPts val="205"/>
                        </a:spcAft>
                      </a:pPr>
                      <a:r>
                        <a:rPr lang="en-AU" sz="1200" b="1" dirty="0">
                          <a:solidFill>
                            <a:srgbClr val="000000"/>
                          </a:solidFill>
                          <a:latin typeface="Arial"/>
                          <a:ea typeface="Arial"/>
                        </a:rPr>
                        <a:t>High fever</a:t>
                      </a:r>
                    </a:p>
                    <a:p>
                      <a:pPr indent="-6350" algn="just">
                        <a:lnSpc>
                          <a:spcPct val="100000"/>
                        </a:lnSpc>
                        <a:spcAft>
                          <a:spcPts val="205"/>
                        </a:spcAft>
                      </a:pPr>
                      <a:r>
                        <a:rPr lang="en-AU" sz="1200" b="1" dirty="0">
                          <a:solidFill>
                            <a:srgbClr val="000000"/>
                          </a:solidFill>
                          <a:latin typeface="Arial"/>
                          <a:ea typeface="Arial"/>
                        </a:rPr>
                        <a:t>Unconscious</a:t>
                      </a: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70" name="Rectangle 7"/>
          <p:cNvSpPr>
            <a:spLocks noChangeArrowheads="1"/>
          </p:cNvSpPr>
          <p:nvPr/>
        </p:nvSpPr>
        <p:spPr bwMode="auto">
          <a:xfrm>
            <a:off x="250825" y="1052513"/>
            <a:ext cx="4572000" cy="3478212"/>
          </a:xfrm>
          <a:prstGeom prst="rect">
            <a:avLst/>
          </a:prstGeom>
          <a:noFill/>
          <a:ln w="9525">
            <a:noFill/>
            <a:miter lim="800000"/>
            <a:headEnd/>
            <a:tailEnd/>
          </a:ln>
        </p:spPr>
        <p:txBody>
          <a:bodyPr>
            <a:spAutoFit/>
          </a:bodyPr>
          <a:lstStyle/>
          <a:p>
            <a:r>
              <a:rPr lang="en-AU" altLang="en-US" sz="2000" b="1"/>
              <a:t>Heat induced illness</a:t>
            </a:r>
          </a:p>
          <a:p>
            <a:pPr lvl="1">
              <a:buFont typeface="Arial" pitchFamily="34" charset="0"/>
              <a:buChar char="•"/>
            </a:pPr>
            <a:r>
              <a:rPr lang="en-AU" altLang="en-US"/>
              <a:t>Heat Exhaustion</a:t>
            </a:r>
          </a:p>
          <a:p>
            <a:pPr lvl="2">
              <a:buFont typeface="Arial" pitchFamily="34" charset="0"/>
              <a:buChar char="•"/>
            </a:pPr>
            <a:r>
              <a:rPr lang="en-AU" altLang="en-US"/>
              <a:t>Signs and symptoms</a:t>
            </a:r>
          </a:p>
          <a:p>
            <a:pPr lvl="2">
              <a:buFont typeface="Arial" pitchFamily="34" charset="0"/>
              <a:buChar char="•"/>
            </a:pPr>
            <a:r>
              <a:rPr lang="en-AU" altLang="en-US"/>
              <a:t>Treatment</a:t>
            </a:r>
          </a:p>
          <a:p>
            <a:pPr lvl="1">
              <a:buFont typeface="Arial" pitchFamily="34" charset="0"/>
              <a:buChar char="•"/>
            </a:pPr>
            <a:r>
              <a:rPr lang="en-AU" altLang="en-US"/>
              <a:t>Heat stroke</a:t>
            </a:r>
          </a:p>
          <a:p>
            <a:pPr lvl="2"/>
            <a:r>
              <a:rPr lang="en-AU" altLang="en-US"/>
              <a:t>Signs and symptoms</a:t>
            </a:r>
          </a:p>
          <a:p>
            <a:pPr lvl="2"/>
            <a:r>
              <a:rPr lang="en-AU" altLang="en-US"/>
              <a:t>Treatment</a:t>
            </a:r>
          </a:p>
          <a:p>
            <a:pPr lvl="2">
              <a:buFont typeface="Arial" pitchFamily="34" charset="0"/>
              <a:buNone/>
            </a:pPr>
            <a:endParaRPr lang="en-AU" altLang="en-US"/>
          </a:p>
          <a:p>
            <a:r>
              <a:rPr lang="en-AU" altLang="en-US" sz="2000" b="1"/>
              <a:t>Cold induced illness</a:t>
            </a:r>
          </a:p>
          <a:p>
            <a:pPr lvl="1">
              <a:buFont typeface="Arial" pitchFamily="34" charset="0"/>
              <a:buChar char="•"/>
            </a:pPr>
            <a:r>
              <a:rPr lang="en-AU" altLang="en-US"/>
              <a:t>Hypothermia</a:t>
            </a:r>
          </a:p>
          <a:p>
            <a:pPr lvl="2"/>
            <a:r>
              <a:rPr lang="en-AU" altLang="en-US"/>
              <a:t>Signs and symptoms</a:t>
            </a:r>
          </a:p>
          <a:p>
            <a:pPr lvl="2"/>
            <a:r>
              <a:rPr lang="en-AU" altLang="en-US"/>
              <a:t>Treatment</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9750" y="1628775"/>
          <a:ext cx="7993063" cy="2743200"/>
        </p:xfrm>
        <a:graphic>
          <a:graphicData uri="http://schemas.openxmlformats.org/drawingml/2006/table">
            <a:tbl>
              <a:tblPr firstRow="1" bandRow="1">
                <a:tableStyleId>{93296810-A885-4BE3-A3E7-6D5BEEA58F35}</a:tableStyleId>
              </a:tblPr>
              <a:tblGrid>
                <a:gridCol w="1998266"/>
                <a:gridCol w="1998266"/>
                <a:gridCol w="1998266"/>
                <a:gridCol w="1998266"/>
              </a:tblGrid>
              <a:tr h="336038">
                <a:tc>
                  <a:txBody>
                    <a:bodyPr/>
                    <a:lstStyle/>
                    <a:p>
                      <a:r>
                        <a:rPr lang="en-AU" dirty="0" smtClean="0"/>
                        <a:t>HEAT</a:t>
                      </a:r>
                      <a:endParaRPr lang="en-AU" dirty="0"/>
                    </a:p>
                  </a:txBody>
                  <a:tcPr marL="91442" marR="91442">
                    <a:noFill/>
                  </a:tcPr>
                </a:tc>
                <a:tc>
                  <a:txBody>
                    <a:bodyPr/>
                    <a:lstStyle/>
                    <a:p>
                      <a:r>
                        <a:rPr lang="en-AU" dirty="0" smtClean="0"/>
                        <a:t>ICE</a:t>
                      </a:r>
                      <a:endParaRPr lang="en-AU" dirty="0"/>
                    </a:p>
                  </a:txBody>
                  <a:tcPr marL="91442" marR="91442">
                    <a:noFill/>
                  </a:tcPr>
                </a:tc>
                <a:tc>
                  <a:txBody>
                    <a:bodyPr/>
                    <a:lstStyle/>
                    <a:p>
                      <a:r>
                        <a:rPr lang="en-AU" dirty="0" smtClean="0"/>
                        <a:t>VINEGAR</a:t>
                      </a:r>
                      <a:endParaRPr lang="en-AU" dirty="0"/>
                    </a:p>
                  </a:txBody>
                  <a:tcPr marL="91442" marR="91442">
                    <a:noFill/>
                  </a:tcPr>
                </a:tc>
                <a:tc>
                  <a:txBody>
                    <a:bodyPr/>
                    <a:lstStyle/>
                    <a:p>
                      <a:r>
                        <a:rPr lang="en-AU" dirty="0" smtClean="0"/>
                        <a:t>P.I.T</a:t>
                      </a:r>
                      <a:endParaRPr lang="en-AU" dirty="0"/>
                    </a:p>
                  </a:txBody>
                  <a:tcPr marL="91442" marR="91442">
                    <a:noFill/>
                  </a:tcPr>
                </a:tc>
              </a:tr>
              <a:tr h="1596178">
                <a:tc>
                  <a:txBody>
                    <a:bodyPr/>
                    <a:lstStyle/>
                    <a:p>
                      <a:pPr lvl="0">
                        <a:buFont typeface="Wingdings" pitchFamily="2" charset="2"/>
                        <a:buChar char="Ø"/>
                      </a:pPr>
                      <a:r>
                        <a:rPr lang="en-US" sz="1800" kern="1200" dirty="0" smtClean="0"/>
                        <a:t>Stone fish</a:t>
                      </a:r>
                      <a:endParaRPr lang="en-AU" sz="1800" kern="1200" dirty="0" smtClean="0"/>
                    </a:p>
                    <a:p>
                      <a:pPr lvl="0">
                        <a:buFont typeface="Wingdings" pitchFamily="2" charset="2"/>
                        <a:buChar char="Ø"/>
                      </a:pPr>
                      <a:r>
                        <a:rPr lang="en-US" sz="1800" kern="1200" dirty="0" smtClean="0"/>
                        <a:t>Stingray</a:t>
                      </a:r>
                      <a:endParaRPr lang="en-AU" sz="1800" kern="1200" dirty="0" smtClean="0"/>
                    </a:p>
                    <a:p>
                      <a:pPr lvl="0">
                        <a:buFont typeface="Wingdings" pitchFamily="2" charset="2"/>
                        <a:buChar char="Ø"/>
                      </a:pPr>
                      <a:r>
                        <a:rPr lang="en-US" sz="1800" kern="1200" dirty="0" smtClean="0"/>
                        <a:t>Bull rout</a:t>
                      </a:r>
                      <a:endParaRPr lang="en-AU" sz="1800" kern="1200" dirty="0" smtClean="0"/>
                    </a:p>
                    <a:p>
                      <a:pPr lvl="0">
                        <a:buFont typeface="Wingdings" pitchFamily="2" charset="2"/>
                        <a:buChar char="Ø"/>
                      </a:pPr>
                      <a:r>
                        <a:rPr lang="en-US" sz="1800" kern="1200" dirty="0" smtClean="0"/>
                        <a:t>Blue bottle</a:t>
                      </a:r>
                      <a:endParaRPr lang="en-AU" sz="1800" kern="1200" dirty="0" smtClean="0"/>
                    </a:p>
                    <a:p>
                      <a:pPr lvl="0">
                        <a:buFont typeface="Wingdings" pitchFamily="2" charset="2"/>
                        <a:buChar char="Ø"/>
                      </a:pPr>
                      <a:r>
                        <a:rPr lang="en-US" sz="1800" kern="1200" dirty="0" smtClean="0"/>
                        <a:t>Cobbler</a:t>
                      </a:r>
                      <a:endParaRPr lang="en-AU" sz="1800" kern="1200" dirty="0" smtClean="0"/>
                    </a:p>
                    <a:p>
                      <a:pPr>
                        <a:buFont typeface="Wingdings" pitchFamily="2" charset="2"/>
                        <a:buChar char="Ø"/>
                      </a:pPr>
                      <a:r>
                        <a:rPr lang="en-US" sz="1800" kern="1200" dirty="0" smtClean="0"/>
                        <a:t>Sea urchin</a:t>
                      </a:r>
                      <a:endParaRPr lang="en-AU" dirty="0"/>
                    </a:p>
                  </a:txBody>
                  <a:tcPr marL="91442" marR="91442">
                    <a:noFill/>
                  </a:tcPr>
                </a:tc>
                <a:tc>
                  <a:txBody>
                    <a:bodyPr/>
                    <a:lstStyle/>
                    <a:p>
                      <a:pPr lvl="0">
                        <a:buFont typeface="Wingdings" pitchFamily="2" charset="2"/>
                        <a:buChar char="Ø"/>
                      </a:pPr>
                      <a:r>
                        <a:rPr lang="en-US" sz="1800" kern="1200" dirty="0" smtClean="0"/>
                        <a:t>Red back</a:t>
                      </a:r>
                      <a:endParaRPr lang="en-AU" sz="1800" kern="1200" dirty="0" smtClean="0"/>
                    </a:p>
                    <a:p>
                      <a:pPr lvl="0">
                        <a:buFont typeface="Wingdings" pitchFamily="2" charset="2"/>
                        <a:buChar char="Ø"/>
                      </a:pPr>
                      <a:r>
                        <a:rPr lang="en-US" sz="1800" kern="1200" dirty="0" smtClean="0"/>
                        <a:t>White tail</a:t>
                      </a:r>
                      <a:endParaRPr lang="en-AU" sz="1800" kern="1200" dirty="0" smtClean="0"/>
                    </a:p>
                    <a:p>
                      <a:pPr lvl="0">
                        <a:buFont typeface="Wingdings" pitchFamily="2" charset="2"/>
                        <a:buChar char="Ø"/>
                      </a:pPr>
                      <a:r>
                        <a:rPr lang="en-US" sz="1800" kern="1200" dirty="0" smtClean="0"/>
                        <a:t>Bees</a:t>
                      </a:r>
                      <a:endParaRPr lang="en-AU" sz="1800" kern="1200" dirty="0" smtClean="0"/>
                    </a:p>
                    <a:p>
                      <a:pPr lvl="0">
                        <a:buFont typeface="Wingdings" pitchFamily="2" charset="2"/>
                        <a:buChar char="Ø"/>
                      </a:pPr>
                      <a:r>
                        <a:rPr lang="en-US" sz="1800" kern="1200" dirty="0" smtClean="0"/>
                        <a:t>Jelly fish</a:t>
                      </a:r>
                      <a:endParaRPr lang="en-AU" sz="1800" kern="1200" dirty="0" smtClean="0"/>
                    </a:p>
                    <a:p>
                      <a:pPr lvl="0">
                        <a:buFont typeface="Wingdings" pitchFamily="2" charset="2"/>
                        <a:buChar char="Ø"/>
                      </a:pPr>
                      <a:r>
                        <a:rPr lang="en-US" sz="1800" kern="1200" dirty="0" smtClean="0"/>
                        <a:t>Centipede</a:t>
                      </a:r>
                      <a:endParaRPr lang="en-AU" sz="1800" kern="1200" dirty="0" smtClean="0"/>
                    </a:p>
                    <a:p>
                      <a:pPr>
                        <a:buFont typeface="Wingdings" pitchFamily="2" charset="2"/>
                        <a:buChar char="Ø"/>
                      </a:pPr>
                      <a:r>
                        <a:rPr lang="en-US" sz="1800" kern="1200" dirty="0" smtClean="0"/>
                        <a:t>Scorpion</a:t>
                      </a:r>
                      <a:endParaRPr lang="en-AU" dirty="0"/>
                    </a:p>
                  </a:txBody>
                  <a:tcPr marL="91442" marR="91442">
                    <a:noFill/>
                  </a:tcPr>
                </a:tc>
                <a:tc>
                  <a:txBody>
                    <a:bodyPr/>
                    <a:lstStyle/>
                    <a:p>
                      <a:pPr lvl="0">
                        <a:buFont typeface="Wingdings" pitchFamily="2" charset="2"/>
                        <a:buChar char="Ø"/>
                      </a:pPr>
                      <a:r>
                        <a:rPr lang="en-US" sz="1800" kern="1200" dirty="0" smtClean="0"/>
                        <a:t>Box Jellyfish</a:t>
                      </a:r>
                      <a:endParaRPr lang="en-AU" sz="1800" kern="1200" dirty="0" smtClean="0"/>
                    </a:p>
                    <a:p>
                      <a:pPr lvl="0">
                        <a:buFont typeface="Wingdings" pitchFamily="2" charset="2"/>
                        <a:buChar char="Ø"/>
                      </a:pPr>
                      <a:r>
                        <a:rPr lang="en-US" sz="1800" kern="1200" dirty="0" smtClean="0"/>
                        <a:t>Irukandji</a:t>
                      </a:r>
                      <a:endParaRPr lang="en-AU" sz="1800" kern="1200" dirty="0" smtClean="0"/>
                    </a:p>
                    <a:p>
                      <a:endParaRPr lang="en-AU" dirty="0"/>
                    </a:p>
                  </a:txBody>
                  <a:tcPr marL="91442" marR="91442">
                    <a:noFill/>
                  </a:tcPr>
                </a:tc>
                <a:tc>
                  <a:txBody>
                    <a:bodyPr/>
                    <a:lstStyle/>
                    <a:p>
                      <a:pPr lvl="0">
                        <a:buFont typeface="Wingdings" pitchFamily="2" charset="2"/>
                        <a:buChar char="Ø"/>
                      </a:pPr>
                      <a:r>
                        <a:rPr lang="en-US" sz="1800" kern="1200" dirty="0" smtClean="0"/>
                        <a:t>Funnel web</a:t>
                      </a:r>
                      <a:endParaRPr lang="en-AU" sz="1800" kern="1200" dirty="0" smtClean="0"/>
                    </a:p>
                    <a:p>
                      <a:pPr lvl="0">
                        <a:buFont typeface="Wingdings" pitchFamily="2" charset="2"/>
                        <a:buChar char="Ø"/>
                      </a:pPr>
                      <a:r>
                        <a:rPr lang="en-US" sz="1800" kern="1200" dirty="0" smtClean="0"/>
                        <a:t>Snakes</a:t>
                      </a:r>
                      <a:endParaRPr lang="en-AU" sz="1800" kern="1200" dirty="0" smtClean="0"/>
                    </a:p>
                    <a:p>
                      <a:pPr lvl="0">
                        <a:buFont typeface="Wingdings" pitchFamily="2" charset="2"/>
                        <a:buChar char="Ø"/>
                      </a:pPr>
                      <a:r>
                        <a:rPr lang="en-US" sz="1800" kern="1200" dirty="0" smtClean="0"/>
                        <a:t>Blue ringed</a:t>
                      </a:r>
                      <a:endParaRPr lang="en-AU" sz="1800" kern="1200" dirty="0" smtClean="0"/>
                    </a:p>
                    <a:p>
                      <a:pPr>
                        <a:buFont typeface="Wingdings" pitchFamily="2" charset="2"/>
                        <a:buChar char="Ø"/>
                      </a:pPr>
                      <a:r>
                        <a:rPr lang="en-US" sz="1800" kern="1200" dirty="0" smtClean="0"/>
                        <a:t>Cone shell </a:t>
                      </a:r>
                      <a:endParaRPr lang="en-AU" dirty="0"/>
                    </a:p>
                  </a:txBody>
                  <a:tcPr marL="91442" marR="91442">
                    <a:noFill/>
                  </a:tcPr>
                </a:tc>
              </a:tr>
              <a:tr h="588065">
                <a:tc>
                  <a:txBody>
                    <a:bodyPr/>
                    <a:lstStyle/>
                    <a:p>
                      <a:r>
                        <a:rPr lang="en-US" sz="1800" kern="1200" dirty="0" smtClean="0"/>
                        <a:t>Anything </a:t>
                      </a:r>
                      <a:endParaRPr lang="en-AU" sz="1800" kern="1200" dirty="0" smtClean="0"/>
                    </a:p>
                    <a:p>
                      <a:r>
                        <a:rPr lang="en-US" sz="1800" kern="1200" dirty="0" smtClean="0"/>
                        <a:t>with spines</a:t>
                      </a:r>
                      <a:endParaRPr lang="en-AU" dirty="0"/>
                    </a:p>
                  </a:txBody>
                  <a:tcPr marL="91442" marR="91442">
                    <a:noFill/>
                  </a:tcPr>
                </a:tc>
                <a:tc>
                  <a:txBody>
                    <a:bodyPr/>
                    <a:lstStyle/>
                    <a:p>
                      <a:r>
                        <a:rPr lang="en-US" sz="1800" kern="1200" dirty="0" smtClean="0"/>
                        <a:t>Stop </a:t>
                      </a:r>
                      <a:endParaRPr lang="en-AU" sz="1800" kern="1200" dirty="0" smtClean="0"/>
                    </a:p>
                    <a:p>
                      <a:r>
                        <a:rPr lang="en-US" sz="1800" kern="1200" dirty="0" smtClean="0"/>
                        <a:t>swelling</a:t>
                      </a:r>
                      <a:endParaRPr lang="en-AU" dirty="0"/>
                    </a:p>
                  </a:txBody>
                  <a:tcPr marL="91442" marR="91442">
                    <a:noFill/>
                  </a:tcPr>
                </a:tc>
                <a:tc>
                  <a:txBody>
                    <a:bodyPr/>
                    <a:lstStyle/>
                    <a:p>
                      <a:r>
                        <a:rPr lang="en-US" sz="1800" kern="1200" dirty="0" smtClean="0"/>
                        <a:t>All stings </a:t>
                      </a:r>
                      <a:br>
                        <a:rPr lang="en-US" sz="1800" kern="1200" dirty="0" smtClean="0"/>
                      </a:br>
                      <a:r>
                        <a:rPr lang="en-US" sz="1800" kern="1200" dirty="0" smtClean="0"/>
                        <a:t>above the tropics</a:t>
                      </a:r>
                      <a:endParaRPr lang="en-AU" dirty="0"/>
                    </a:p>
                  </a:txBody>
                  <a:tcPr marL="91442" marR="91442">
                    <a:noFill/>
                  </a:tcPr>
                </a:tc>
                <a:tc>
                  <a:txBody>
                    <a:bodyPr/>
                    <a:lstStyle/>
                    <a:p>
                      <a:r>
                        <a:rPr lang="en-US" sz="1800" kern="1200" dirty="0" smtClean="0"/>
                        <a:t>To slow </a:t>
                      </a:r>
                      <a:endParaRPr lang="en-AU" sz="1800" kern="1200" dirty="0" smtClean="0"/>
                    </a:p>
                    <a:p>
                      <a:r>
                        <a:rPr lang="en-US" sz="1800" kern="1200" dirty="0" smtClean="0"/>
                        <a:t>down poison</a:t>
                      </a:r>
                      <a:endParaRPr lang="en-AU" dirty="0"/>
                    </a:p>
                  </a:txBody>
                  <a:tcPr marL="91442" marR="91442">
                    <a:noFill/>
                  </a:tcPr>
                </a:tc>
              </a:tr>
            </a:tbl>
          </a:graphicData>
        </a:graphic>
      </p:graphicFrame>
      <p:pic>
        <p:nvPicPr>
          <p:cNvPr id="20504" name="Picture 2"/>
          <p:cNvPicPr>
            <a:picLocks noChangeAspect="1" noChangeArrowheads="1"/>
          </p:cNvPicPr>
          <p:nvPr/>
        </p:nvPicPr>
        <p:blipFill>
          <a:blip r:embed="rId2" cstate="screen"/>
          <a:srcRect l="12598" r="8578"/>
          <a:stretch>
            <a:fillRect/>
          </a:stretch>
        </p:blipFill>
        <p:spPr bwMode="auto">
          <a:xfrm>
            <a:off x="1042988" y="4581525"/>
            <a:ext cx="1079500" cy="792163"/>
          </a:xfrm>
          <a:prstGeom prst="rect">
            <a:avLst/>
          </a:prstGeom>
          <a:noFill/>
          <a:ln w="9525">
            <a:noFill/>
            <a:miter lim="800000"/>
            <a:headEnd/>
            <a:tailEnd/>
          </a:ln>
        </p:spPr>
      </p:pic>
      <p:pic>
        <p:nvPicPr>
          <p:cNvPr id="20505" name="Picture 3"/>
          <p:cNvPicPr>
            <a:picLocks noChangeAspect="1" noChangeArrowheads="1"/>
          </p:cNvPicPr>
          <p:nvPr/>
        </p:nvPicPr>
        <p:blipFill>
          <a:blip r:embed="rId3" cstate="screen"/>
          <a:srcRect/>
          <a:stretch>
            <a:fillRect/>
          </a:stretch>
        </p:blipFill>
        <p:spPr bwMode="auto">
          <a:xfrm>
            <a:off x="3059113" y="4508500"/>
            <a:ext cx="1152525" cy="792163"/>
          </a:xfrm>
          <a:prstGeom prst="rect">
            <a:avLst/>
          </a:prstGeom>
          <a:noFill/>
          <a:ln w="9525">
            <a:noFill/>
            <a:miter lim="800000"/>
            <a:headEnd/>
            <a:tailEnd/>
          </a:ln>
        </p:spPr>
      </p:pic>
      <p:pic>
        <p:nvPicPr>
          <p:cNvPr id="20506" name="Picture 4"/>
          <p:cNvPicPr>
            <a:picLocks noChangeAspect="1" noChangeArrowheads="1"/>
          </p:cNvPicPr>
          <p:nvPr/>
        </p:nvPicPr>
        <p:blipFill>
          <a:blip r:embed="rId4" cstate="screen"/>
          <a:srcRect/>
          <a:stretch>
            <a:fillRect/>
          </a:stretch>
        </p:blipFill>
        <p:spPr bwMode="auto">
          <a:xfrm>
            <a:off x="5292725" y="4581525"/>
            <a:ext cx="1008063" cy="792163"/>
          </a:xfrm>
          <a:prstGeom prst="rect">
            <a:avLst/>
          </a:prstGeom>
          <a:noFill/>
          <a:ln w="9525">
            <a:noFill/>
            <a:miter lim="800000"/>
            <a:headEnd/>
            <a:tailEnd/>
          </a:ln>
        </p:spPr>
      </p:pic>
      <p:pic>
        <p:nvPicPr>
          <p:cNvPr id="20507" name="Picture 5"/>
          <p:cNvPicPr>
            <a:picLocks noChangeAspect="1" noChangeArrowheads="1"/>
          </p:cNvPicPr>
          <p:nvPr/>
        </p:nvPicPr>
        <p:blipFill>
          <a:blip r:embed="rId5" cstate="screen"/>
          <a:srcRect b="7909"/>
          <a:stretch>
            <a:fillRect/>
          </a:stretch>
        </p:blipFill>
        <p:spPr bwMode="auto">
          <a:xfrm>
            <a:off x="6948488" y="4581525"/>
            <a:ext cx="1277937" cy="792163"/>
          </a:xfrm>
          <a:prstGeom prst="rect">
            <a:avLst/>
          </a:prstGeom>
          <a:noFill/>
          <a:ln w="9525">
            <a:noFill/>
            <a:miter lim="800000"/>
            <a:headEnd/>
            <a:tailEnd/>
          </a:ln>
        </p:spPr>
      </p:pic>
      <p:pic>
        <p:nvPicPr>
          <p:cNvPr id="20508" name="Picture 2"/>
          <p:cNvPicPr>
            <a:picLocks noChangeAspect="1" noChangeArrowheads="1"/>
          </p:cNvPicPr>
          <p:nvPr/>
        </p:nvPicPr>
        <p:blipFill>
          <a:blip r:embed="rId6" cstate="screen"/>
          <a:srcRect/>
          <a:stretch>
            <a:fillRect/>
          </a:stretch>
        </p:blipFill>
        <p:spPr bwMode="auto">
          <a:xfrm>
            <a:off x="1258888" y="5445125"/>
            <a:ext cx="2638425" cy="1181100"/>
          </a:xfrm>
          <a:prstGeom prst="rect">
            <a:avLst/>
          </a:prstGeom>
          <a:noFill/>
          <a:ln w="9525">
            <a:noFill/>
            <a:miter lim="800000"/>
            <a:headEnd/>
            <a:tailEnd/>
          </a:ln>
        </p:spPr>
      </p:pic>
      <p:pic>
        <p:nvPicPr>
          <p:cNvPr id="20509" name="Picture 7"/>
          <p:cNvPicPr>
            <a:picLocks noChangeAspect="1" noChangeArrowheads="1"/>
          </p:cNvPicPr>
          <p:nvPr/>
        </p:nvPicPr>
        <p:blipFill>
          <a:blip r:embed="rId7" cstate="screen"/>
          <a:srcRect/>
          <a:stretch>
            <a:fillRect/>
          </a:stretch>
        </p:blipFill>
        <p:spPr bwMode="auto">
          <a:xfrm>
            <a:off x="4859338" y="5589588"/>
            <a:ext cx="2847975" cy="1028700"/>
          </a:xfrm>
          <a:prstGeom prst="rect">
            <a:avLst/>
          </a:prstGeom>
          <a:noFill/>
          <a:ln w="9525">
            <a:noFill/>
            <a:miter lim="800000"/>
            <a:headEnd/>
            <a:tailEnd/>
          </a:ln>
        </p:spPr>
      </p:pic>
      <p:sp>
        <p:nvSpPr>
          <p:cNvPr id="20510" name="TextBox 10"/>
          <p:cNvSpPr txBox="1">
            <a:spLocks noChangeArrowheads="1"/>
          </p:cNvSpPr>
          <p:nvPr/>
        </p:nvSpPr>
        <p:spPr bwMode="auto">
          <a:xfrm>
            <a:off x="250825" y="6165850"/>
            <a:ext cx="863600" cy="369888"/>
          </a:xfrm>
          <a:prstGeom prst="rect">
            <a:avLst/>
          </a:prstGeom>
          <a:noFill/>
          <a:ln w="9525">
            <a:noFill/>
            <a:miter lim="800000"/>
            <a:headEnd/>
            <a:tailEnd/>
          </a:ln>
        </p:spPr>
        <p:txBody>
          <a:bodyPr>
            <a:spAutoFit/>
          </a:bodyPr>
          <a:lstStyle/>
          <a:p>
            <a:r>
              <a:rPr lang="en-AU" altLang="en-US" b="1"/>
              <a:t>P.I.T</a:t>
            </a:r>
          </a:p>
        </p:txBody>
      </p:sp>
      <p:sp>
        <p:nvSpPr>
          <p:cNvPr id="20511" name="Rectangle 12"/>
          <p:cNvSpPr>
            <a:spLocks noChangeArrowheads="1"/>
          </p:cNvSpPr>
          <p:nvPr/>
        </p:nvSpPr>
        <p:spPr bwMode="auto">
          <a:xfrm>
            <a:off x="2843213" y="692150"/>
            <a:ext cx="3519487" cy="646113"/>
          </a:xfrm>
          <a:prstGeom prst="rect">
            <a:avLst/>
          </a:prstGeom>
          <a:noFill/>
          <a:ln w="9525">
            <a:noFill/>
            <a:miter lim="800000"/>
            <a:headEnd/>
            <a:tailEnd/>
          </a:ln>
        </p:spPr>
        <p:txBody>
          <a:bodyPr wrap="none">
            <a:spAutoFit/>
          </a:bodyPr>
          <a:lstStyle/>
          <a:p>
            <a:r>
              <a:rPr lang="en-AU" altLang="en-US" sz="3600"/>
              <a:t>Bites and Stings</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http://optimistworld.com/files/anaphylaxis%20230x230.jpg"/>
          <p:cNvPicPr>
            <a:picLocks noChangeAspect="1" noChangeArrowheads="1"/>
          </p:cNvPicPr>
          <p:nvPr/>
        </p:nvPicPr>
        <p:blipFill>
          <a:blip r:embed="rId2" cstate="screen"/>
          <a:srcRect/>
          <a:stretch>
            <a:fillRect/>
          </a:stretch>
        </p:blipFill>
        <p:spPr bwMode="auto">
          <a:xfrm>
            <a:off x="6372225" y="1989138"/>
            <a:ext cx="1612900" cy="1612900"/>
          </a:xfrm>
          <a:prstGeom prst="rect">
            <a:avLst/>
          </a:prstGeom>
          <a:noFill/>
          <a:ln w="9525">
            <a:noFill/>
            <a:miter lim="800000"/>
            <a:headEnd/>
            <a:tailEnd/>
          </a:ln>
        </p:spPr>
      </p:pic>
      <p:pic>
        <p:nvPicPr>
          <p:cNvPr id="21507" name="Picture 8" descr="DSCN3035"/>
          <p:cNvPicPr>
            <a:picLocks noChangeAspect="1" noChangeArrowheads="1"/>
          </p:cNvPicPr>
          <p:nvPr/>
        </p:nvPicPr>
        <p:blipFill>
          <a:blip r:embed="rId3" cstate="screen"/>
          <a:srcRect/>
          <a:stretch>
            <a:fillRect/>
          </a:stretch>
        </p:blipFill>
        <p:spPr bwMode="auto">
          <a:xfrm>
            <a:off x="468313" y="5373688"/>
            <a:ext cx="1763712" cy="1176337"/>
          </a:xfrm>
          <a:prstGeom prst="rect">
            <a:avLst/>
          </a:prstGeom>
          <a:noFill/>
          <a:ln w="9525">
            <a:noFill/>
            <a:miter lim="800000"/>
            <a:headEnd/>
            <a:tailEnd/>
          </a:ln>
        </p:spPr>
      </p:pic>
      <p:pic>
        <p:nvPicPr>
          <p:cNvPr id="21508" name="Picture 9" descr="DSCN3036"/>
          <p:cNvPicPr>
            <a:picLocks noChangeAspect="1" noChangeArrowheads="1"/>
          </p:cNvPicPr>
          <p:nvPr/>
        </p:nvPicPr>
        <p:blipFill>
          <a:blip r:embed="rId4" cstate="screen"/>
          <a:srcRect/>
          <a:stretch>
            <a:fillRect/>
          </a:stretch>
        </p:blipFill>
        <p:spPr bwMode="auto">
          <a:xfrm>
            <a:off x="2700338" y="5373688"/>
            <a:ext cx="1754187" cy="1152525"/>
          </a:xfrm>
          <a:prstGeom prst="rect">
            <a:avLst/>
          </a:prstGeom>
          <a:noFill/>
          <a:ln w="9525">
            <a:noFill/>
            <a:miter lim="800000"/>
            <a:headEnd/>
            <a:tailEnd/>
          </a:ln>
        </p:spPr>
      </p:pic>
      <p:pic>
        <p:nvPicPr>
          <p:cNvPr id="21509" name="Picture 10" descr="DSCN3037"/>
          <p:cNvPicPr>
            <a:picLocks noChangeAspect="1" noChangeArrowheads="1"/>
          </p:cNvPicPr>
          <p:nvPr/>
        </p:nvPicPr>
        <p:blipFill>
          <a:blip r:embed="rId5" cstate="screen"/>
          <a:srcRect/>
          <a:stretch>
            <a:fillRect/>
          </a:stretch>
        </p:blipFill>
        <p:spPr bwMode="auto">
          <a:xfrm>
            <a:off x="4859338" y="5373688"/>
            <a:ext cx="1728787" cy="1152525"/>
          </a:xfrm>
          <a:prstGeom prst="rect">
            <a:avLst/>
          </a:prstGeom>
          <a:noFill/>
          <a:ln w="9525">
            <a:noFill/>
            <a:miter lim="800000"/>
            <a:headEnd/>
            <a:tailEnd/>
          </a:ln>
        </p:spPr>
      </p:pic>
      <p:pic>
        <p:nvPicPr>
          <p:cNvPr id="21510" name="Picture 10" descr="DSCN3037"/>
          <p:cNvPicPr>
            <a:picLocks noChangeAspect="1" noChangeArrowheads="1"/>
          </p:cNvPicPr>
          <p:nvPr/>
        </p:nvPicPr>
        <p:blipFill>
          <a:blip r:embed="rId5" cstate="screen"/>
          <a:srcRect/>
          <a:stretch>
            <a:fillRect/>
          </a:stretch>
        </p:blipFill>
        <p:spPr bwMode="auto">
          <a:xfrm>
            <a:off x="6948488" y="5373688"/>
            <a:ext cx="1727200" cy="1152525"/>
          </a:xfrm>
          <a:prstGeom prst="rect">
            <a:avLst/>
          </a:prstGeom>
          <a:noFill/>
          <a:ln w="9525">
            <a:noFill/>
            <a:miter lim="800000"/>
            <a:headEnd/>
            <a:tailEnd/>
          </a:ln>
        </p:spPr>
      </p:pic>
      <p:pic>
        <p:nvPicPr>
          <p:cNvPr id="71691" name="Picture 12" descr="ALK_EpiPen_YW8M4845"/>
          <p:cNvPicPr>
            <a:picLocks noChangeAspect="1" noChangeArrowheads="1"/>
          </p:cNvPicPr>
          <p:nvPr/>
        </p:nvPicPr>
        <p:blipFill>
          <a:blip r:embed="rId6" cstate="screen"/>
          <a:srcRect/>
          <a:stretch>
            <a:fillRect/>
          </a:stretch>
        </p:blipFill>
        <p:spPr bwMode="auto">
          <a:xfrm>
            <a:off x="827088" y="3860800"/>
            <a:ext cx="2836862" cy="852488"/>
          </a:xfrm>
          <a:prstGeom prst="rect">
            <a:avLst/>
          </a:prstGeom>
          <a:solidFill>
            <a:schemeClr val="accent6">
              <a:lumMod val="20000"/>
              <a:lumOff val="80000"/>
            </a:schemeClr>
          </a:solidFill>
        </p:spPr>
      </p:pic>
      <p:pic>
        <p:nvPicPr>
          <p:cNvPr id="21512" name="Picture 16" descr="http://www.emergencyresponse.com.au/anapen.jpeg"/>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795963" y="4005263"/>
            <a:ext cx="2360612" cy="941387"/>
          </a:xfrm>
          <a:prstGeom prst="rect">
            <a:avLst/>
          </a:prstGeom>
          <a:noFill/>
          <a:ln w="9525">
            <a:noFill/>
            <a:miter lim="800000"/>
            <a:headEnd/>
            <a:tailEnd/>
          </a:ln>
        </p:spPr>
      </p:pic>
      <p:sp>
        <p:nvSpPr>
          <p:cNvPr id="21513" name="Rectangle 10"/>
          <p:cNvSpPr>
            <a:spLocks noChangeArrowheads="1"/>
          </p:cNvSpPr>
          <p:nvPr/>
        </p:nvSpPr>
        <p:spPr bwMode="auto">
          <a:xfrm>
            <a:off x="250825" y="1844675"/>
            <a:ext cx="5400675" cy="1570038"/>
          </a:xfrm>
          <a:prstGeom prst="rect">
            <a:avLst/>
          </a:prstGeom>
          <a:noFill/>
          <a:ln w="9525">
            <a:noFill/>
            <a:miter lim="800000"/>
            <a:headEnd/>
            <a:tailEnd/>
          </a:ln>
        </p:spPr>
        <p:txBody>
          <a:bodyPr>
            <a:spAutoFit/>
          </a:bodyPr>
          <a:lstStyle/>
          <a:p>
            <a:pPr lvl="1">
              <a:buFont typeface="Arial" pitchFamily="34" charset="0"/>
              <a:buChar char="•"/>
            </a:pPr>
            <a:r>
              <a:rPr lang="en-AU" altLang="en-US" sz="2400"/>
              <a:t>Allergies</a:t>
            </a:r>
          </a:p>
          <a:p>
            <a:pPr lvl="1">
              <a:buFont typeface="Arial" pitchFamily="34" charset="0"/>
              <a:buChar char="•"/>
            </a:pPr>
            <a:r>
              <a:rPr lang="en-AU" altLang="en-US" sz="2400"/>
              <a:t>Signs and symptoms</a:t>
            </a:r>
          </a:p>
          <a:p>
            <a:pPr lvl="1">
              <a:buFont typeface="Arial" pitchFamily="34" charset="0"/>
              <a:buChar char="•"/>
            </a:pPr>
            <a:r>
              <a:rPr lang="en-AU" altLang="en-US" sz="2400"/>
              <a:t>Treatment</a:t>
            </a:r>
          </a:p>
          <a:p>
            <a:pPr lvl="1">
              <a:buFont typeface="Arial" pitchFamily="34" charset="0"/>
              <a:buChar char="•"/>
            </a:pPr>
            <a:r>
              <a:rPr lang="en-AU" altLang="en-US" sz="2400"/>
              <a:t>How to administer an Epi pen</a:t>
            </a:r>
          </a:p>
        </p:txBody>
      </p:sp>
      <p:sp>
        <p:nvSpPr>
          <p:cNvPr id="21514" name="Rectangle 11"/>
          <p:cNvSpPr>
            <a:spLocks noChangeArrowheads="1"/>
          </p:cNvSpPr>
          <p:nvPr/>
        </p:nvSpPr>
        <p:spPr bwMode="auto">
          <a:xfrm>
            <a:off x="3059113" y="836613"/>
            <a:ext cx="2673350" cy="646112"/>
          </a:xfrm>
          <a:prstGeom prst="rect">
            <a:avLst/>
          </a:prstGeom>
          <a:noFill/>
          <a:ln w="9525">
            <a:noFill/>
            <a:miter lim="800000"/>
            <a:headEnd/>
            <a:tailEnd/>
          </a:ln>
        </p:spPr>
        <p:txBody>
          <a:bodyPr wrap="none">
            <a:spAutoFit/>
          </a:bodyPr>
          <a:lstStyle/>
          <a:p>
            <a:r>
              <a:rPr lang="en-AU" altLang="en-US" sz="3600"/>
              <a:t>Anaphylaxis</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08175" y="620713"/>
            <a:ext cx="5256213" cy="706437"/>
          </a:xfrm>
        </p:spPr>
        <p:txBody>
          <a:bodyPr/>
          <a:lstStyle/>
          <a:p>
            <a:pPr eaLnBrk="1" hangingPunct="1"/>
            <a:r>
              <a:rPr lang="en-AU" altLang="en-US" sz="3600" smtClean="0"/>
              <a:t>Standard water safety signs</a:t>
            </a:r>
          </a:p>
        </p:txBody>
      </p:sp>
      <p:graphicFrame>
        <p:nvGraphicFramePr>
          <p:cNvPr id="4" name="Content Placeholder 3"/>
          <p:cNvGraphicFramePr>
            <a:graphicFrameLocks noGrp="1"/>
          </p:cNvGraphicFramePr>
          <p:nvPr>
            <p:ph idx="1"/>
          </p:nvPr>
        </p:nvGraphicFramePr>
        <p:xfrm>
          <a:off x="684213" y="1557338"/>
          <a:ext cx="7991475" cy="4857750"/>
        </p:xfrm>
        <a:graphic>
          <a:graphicData uri="http://schemas.openxmlformats.org/drawingml/2006/table">
            <a:tbl>
              <a:tblPr firstRow="1" bandRow="1">
                <a:tableStyleId>{5C22544A-7EE6-4342-B048-85BDC9FD1C3A}</a:tableStyleId>
              </a:tblPr>
              <a:tblGrid>
                <a:gridCol w="2663825"/>
                <a:gridCol w="2663825"/>
                <a:gridCol w="2663825"/>
              </a:tblGrid>
              <a:tr h="914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chemeClr val="lt1"/>
                          </a:solidFill>
                          <a:latin typeface="+mn-lt"/>
                          <a:ea typeface="+mn-ea"/>
                          <a:cs typeface="+mn-cs"/>
                        </a:rPr>
                        <a:t>REGULATORY SIGNS</a:t>
                      </a:r>
                    </a:p>
                    <a:p>
                      <a:endParaRPr lang="en-AU" sz="1800" dirty="0"/>
                    </a:p>
                  </a:txBody>
                  <a:tcPr marL="91433" marR="91433"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chemeClr val="lt1"/>
                          </a:solidFill>
                          <a:latin typeface="+mn-lt"/>
                          <a:ea typeface="+mn-ea"/>
                          <a:cs typeface="+mn-cs"/>
                        </a:rPr>
                        <a:t>WARNING SIGNS</a:t>
                      </a:r>
                    </a:p>
                    <a:p>
                      <a:pPr algn="ctr"/>
                      <a:endParaRPr lang="en-AU" sz="1800" dirty="0"/>
                    </a:p>
                  </a:txBody>
                  <a:tcPr marL="91433" marR="91433"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chemeClr val="lt1"/>
                          </a:solidFill>
                          <a:latin typeface="+mn-lt"/>
                          <a:ea typeface="+mn-ea"/>
                          <a:cs typeface="+mn-cs"/>
                        </a:rPr>
                        <a:t>INFORMATIVE AND PERMISSIVE SIGNS</a:t>
                      </a:r>
                    </a:p>
                    <a:p>
                      <a:endParaRPr lang="en-AU" sz="1800" dirty="0"/>
                    </a:p>
                  </a:txBody>
                  <a:tcPr marL="91433" marR="91433" marT="45726" marB="45726"/>
                </a:tc>
              </a:tr>
              <a:tr h="3943235">
                <a:tc>
                  <a:txBody>
                    <a:bodyPr/>
                    <a:lstStyle/>
                    <a:p>
                      <a:endParaRPr lang="en-AU" sz="1800" dirty="0"/>
                    </a:p>
                  </a:txBody>
                  <a:tcPr marL="91433" marR="91433" marT="45726" marB="45726"/>
                </a:tc>
                <a:tc>
                  <a:txBody>
                    <a:bodyPr/>
                    <a:lstStyle/>
                    <a:p>
                      <a:endParaRPr lang="en-AU" sz="1800" dirty="0"/>
                    </a:p>
                  </a:txBody>
                  <a:tcPr marL="91433" marR="91433" marT="45726" marB="45726"/>
                </a:tc>
                <a:tc>
                  <a:txBody>
                    <a:bodyPr/>
                    <a:lstStyle/>
                    <a:p>
                      <a:endParaRPr lang="en-AU" sz="1800" dirty="0"/>
                    </a:p>
                  </a:txBody>
                  <a:tcPr marL="91433" marR="91433" marT="45726" marB="45726"/>
                </a:tc>
              </a:tr>
            </a:tbl>
          </a:graphicData>
        </a:graphic>
      </p:graphicFrame>
      <p:pic>
        <p:nvPicPr>
          <p:cNvPr id="22545" name="image" descr="http://static.seton.net.au/media/catalog/product/cache/1/image/252x176/5e06319eda06f020e43594a9c230972d/S8020.jpg"/>
          <p:cNvPicPr>
            <a:picLocks noChangeAspect="1" noChangeArrowheads="1"/>
          </p:cNvPicPr>
          <p:nvPr/>
        </p:nvPicPr>
        <p:blipFill>
          <a:blip r:embed="rId2" cstate="screen"/>
          <a:srcRect/>
          <a:stretch>
            <a:fillRect/>
          </a:stretch>
        </p:blipFill>
        <p:spPr bwMode="auto">
          <a:xfrm>
            <a:off x="1403350" y="3429000"/>
            <a:ext cx="936625" cy="720725"/>
          </a:xfrm>
          <a:prstGeom prst="rect">
            <a:avLst/>
          </a:prstGeom>
          <a:noFill/>
          <a:ln w="9525">
            <a:noFill/>
            <a:miter lim="800000"/>
            <a:headEnd/>
            <a:tailEnd/>
          </a:ln>
        </p:spPr>
      </p:pic>
      <p:pic>
        <p:nvPicPr>
          <p:cNvPr id="22546" name="lightboxImage" descr="http://static.seton.net.au/media/catalog/product/cache/1/image/5e06319eda06f020e43594a9c230972d/S8019.jpg"/>
          <p:cNvPicPr>
            <a:picLocks noChangeAspect="1" noChangeArrowheads="1"/>
          </p:cNvPicPr>
          <p:nvPr/>
        </p:nvPicPr>
        <p:blipFill>
          <a:blip r:embed="rId3" cstate="screen"/>
          <a:srcRect/>
          <a:stretch>
            <a:fillRect/>
          </a:stretch>
        </p:blipFill>
        <p:spPr bwMode="auto">
          <a:xfrm>
            <a:off x="1403350" y="2636838"/>
            <a:ext cx="936625" cy="719137"/>
          </a:xfrm>
          <a:prstGeom prst="rect">
            <a:avLst/>
          </a:prstGeom>
          <a:noFill/>
          <a:ln w="9525">
            <a:noFill/>
            <a:miter lim="800000"/>
            <a:headEnd/>
            <a:tailEnd/>
          </a:ln>
        </p:spPr>
      </p:pic>
      <p:pic>
        <p:nvPicPr>
          <p:cNvPr id="22547" name="Picture 6" descr="This sign means: No Diving"/>
          <p:cNvPicPr>
            <a:picLocks noChangeAspect="1" noChangeArrowheads="1"/>
          </p:cNvPicPr>
          <p:nvPr/>
        </p:nvPicPr>
        <p:blipFill>
          <a:blip r:embed="rId4" cstate="screen"/>
          <a:srcRect/>
          <a:stretch>
            <a:fillRect/>
          </a:stretch>
        </p:blipFill>
        <p:spPr bwMode="auto">
          <a:xfrm>
            <a:off x="1403350" y="4221163"/>
            <a:ext cx="863600" cy="865187"/>
          </a:xfrm>
          <a:prstGeom prst="rect">
            <a:avLst/>
          </a:prstGeom>
          <a:noFill/>
          <a:ln w="9525">
            <a:noFill/>
            <a:miter lim="800000"/>
            <a:headEnd/>
            <a:tailEnd/>
          </a:ln>
        </p:spPr>
      </p:pic>
      <p:pic>
        <p:nvPicPr>
          <p:cNvPr id="22548" name="irc_mi" descr="http://static.seton.net.au/media/catalog/product/cache/1/image/5e06319eda06f020e43594a9c230972d/59395.jpg"/>
          <p:cNvPicPr>
            <a:picLocks noChangeAspect="1" noChangeArrowheads="1"/>
          </p:cNvPicPr>
          <p:nvPr/>
        </p:nvPicPr>
        <p:blipFill>
          <a:blip r:embed="rId5" cstate="screen"/>
          <a:srcRect/>
          <a:stretch>
            <a:fillRect/>
          </a:stretch>
        </p:blipFill>
        <p:spPr bwMode="auto">
          <a:xfrm>
            <a:off x="1476375" y="5229225"/>
            <a:ext cx="792163" cy="1081088"/>
          </a:xfrm>
          <a:prstGeom prst="rect">
            <a:avLst/>
          </a:prstGeom>
          <a:noFill/>
          <a:ln w="9525">
            <a:noFill/>
            <a:miter lim="800000"/>
            <a:headEnd/>
            <a:tailEnd/>
          </a:ln>
        </p:spPr>
      </p:pic>
      <p:pic>
        <p:nvPicPr>
          <p:cNvPr id="22549" name="Picture 8" descr="Water Safety Sign Bluebottlesjpg"/>
          <p:cNvPicPr>
            <a:picLocks noChangeAspect="1" noChangeArrowheads="1"/>
          </p:cNvPicPr>
          <p:nvPr/>
        </p:nvPicPr>
        <p:blipFill>
          <a:blip r:embed="rId6" cstate="screen"/>
          <a:srcRect/>
          <a:stretch>
            <a:fillRect/>
          </a:stretch>
        </p:blipFill>
        <p:spPr bwMode="auto">
          <a:xfrm>
            <a:off x="4140200" y="2636838"/>
            <a:ext cx="762000" cy="762000"/>
          </a:xfrm>
          <a:prstGeom prst="rect">
            <a:avLst/>
          </a:prstGeom>
          <a:noFill/>
          <a:ln w="9525">
            <a:noFill/>
            <a:miter lim="800000"/>
            <a:headEnd/>
            <a:tailEnd/>
          </a:ln>
        </p:spPr>
      </p:pic>
      <p:pic>
        <p:nvPicPr>
          <p:cNvPr id="22550" name="Picture 9" descr="https://encrypted-tbn2.gstatic.com/images?q=tbn:ANd9GcSho2tdgLBRNnlb4stkk6nbBLCClGDCCXytPElRFruJXg83tNbD"/>
          <p:cNvPicPr>
            <a:picLocks noChangeAspect="1" noChangeArrowheads="1"/>
          </p:cNvPicPr>
          <p:nvPr/>
        </p:nvPicPr>
        <p:blipFill>
          <a:blip r:embed="rId7" cstate="screen"/>
          <a:srcRect/>
          <a:stretch>
            <a:fillRect/>
          </a:stretch>
        </p:blipFill>
        <p:spPr bwMode="auto">
          <a:xfrm>
            <a:off x="4067175" y="3573463"/>
            <a:ext cx="936625" cy="723900"/>
          </a:xfrm>
          <a:prstGeom prst="rect">
            <a:avLst/>
          </a:prstGeom>
          <a:noFill/>
          <a:ln w="9525">
            <a:noFill/>
            <a:miter lim="800000"/>
            <a:headEnd/>
            <a:tailEnd/>
          </a:ln>
        </p:spPr>
      </p:pic>
      <p:pic>
        <p:nvPicPr>
          <p:cNvPr id="22551" name="Picture 10" descr="https://encrypted-tbn3.gstatic.com/images?q=tbn:ANd9GcRHothuwOxYHHoQqP38xOO-Ecki9oN2OERu9ZR50Y0wrrZxXuZf"/>
          <p:cNvPicPr>
            <a:picLocks noChangeAspect="1" noChangeArrowheads="1"/>
          </p:cNvPicPr>
          <p:nvPr/>
        </p:nvPicPr>
        <p:blipFill>
          <a:blip r:embed="rId8" cstate="screen"/>
          <a:srcRect/>
          <a:stretch>
            <a:fillRect/>
          </a:stretch>
        </p:blipFill>
        <p:spPr bwMode="auto">
          <a:xfrm>
            <a:off x="4211638" y="4365625"/>
            <a:ext cx="665162" cy="885825"/>
          </a:xfrm>
          <a:prstGeom prst="rect">
            <a:avLst/>
          </a:prstGeom>
          <a:noFill/>
          <a:ln w="9525">
            <a:noFill/>
            <a:miter lim="800000"/>
            <a:headEnd/>
            <a:tailEnd/>
          </a:ln>
        </p:spPr>
      </p:pic>
      <p:pic>
        <p:nvPicPr>
          <p:cNvPr id="22552" name="Picture 11" descr="http://wellreadhostess.com/wp-content/uploads/2011/07/Shallow-Water.jpg"/>
          <p:cNvPicPr>
            <a:picLocks noChangeAspect="1" noChangeArrowheads="1"/>
          </p:cNvPicPr>
          <p:nvPr/>
        </p:nvPicPr>
        <p:blipFill>
          <a:blip r:embed="rId9" cstate="screen"/>
          <a:srcRect/>
          <a:stretch>
            <a:fillRect/>
          </a:stretch>
        </p:blipFill>
        <p:spPr bwMode="auto">
          <a:xfrm>
            <a:off x="4211638" y="5445125"/>
            <a:ext cx="838200" cy="838200"/>
          </a:xfrm>
          <a:prstGeom prst="rect">
            <a:avLst/>
          </a:prstGeom>
          <a:noFill/>
          <a:ln w="9525">
            <a:noFill/>
            <a:miter lim="800000"/>
            <a:headEnd/>
            <a:tailEnd/>
          </a:ln>
        </p:spPr>
      </p:pic>
      <p:pic>
        <p:nvPicPr>
          <p:cNvPr id="22553" name="irc_mi" descr="http://everluxmaritime.com/fotos/produtos/S4592_1369819186.jpg"/>
          <p:cNvPicPr>
            <a:picLocks noChangeAspect="1" noChangeArrowheads="1"/>
          </p:cNvPicPr>
          <p:nvPr/>
        </p:nvPicPr>
        <p:blipFill>
          <a:blip r:embed="rId10" cstate="screen"/>
          <a:srcRect/>
          <a:stretch>
            <a:fillRect/>
          </a:stretch>
        </p:blipFill>
        <p:spPr bwMode="auto">
          <a:xfrm>
            <a:off x="6804025" y="2565400"/>
            <a:ext cx="771525" cy="771525"/>
          </a:xfrm>
          <a:prstGeom prst="rect">
            <a:avLst/>
          </a:prstGeom>
          <a:noFill/>
          <a:ln w="9525">
            <a:noFill/>
            <a:miter lim="800000"/>
            <a:headEnd/>
            <a:tailEnd/>
          </a:ln>
        </p:spPr>
      </p:pic>
      <p:pic>
        <p:nvPicPr>
          <p:cNvPr id="22554" name="Picture 13" descr="https://encrypted-tbn3.gstatic.com/images?q=tbn:ANd9GcRLbTUc8R7R16uK8_ljaNQWGmWrCQC-15dlQ0JZCBZRxPQaGHDJBg"/>
          <p:cNvPicPr>
            <a:picLocks noChangeAspect="1" noChangeArrowheads="1"/>
          </p:cNvPicPr>
          <p:nvPr/>
        </p:nvPicPr>
        <p:blipFill>
          <a:blip r:embed="rId11" cstate="screen"/>
          <a:srcRect/>
          <a:stretch>
            <a:fillRect/>
          </a:stretch>
        </p:blipFill>
        <p:spPr bwMode="auto">
          <a:xfrm>
            <a:off x="6804025" y="3500438"/>
            <a:ext cx="752475" cy="752475"/>
          </a:xfrm>
          <a:prstGeom prst="rect">
            <a:avLst/>
          </a:prstGeom>
          <a:noFill/>
          <a:ln w="9525">
            <a:noFill/>
            <a:miter lim="800000"/>
            <a:headEnd/>
            <a:tailEnd/>
          </a:ln>
        </p:spPr>
      </p:pic>
      <p:pic>
        <p:nvPicPr>
          <p:cNvPr id="22555" name="Picture 14" descr="https://encrypted-tbn2.gstatic.com/images?q=tbn:ANd9GcSvWhYMcOpQoZvi3eqz-wymaBH7CajFOdOHblkMilL2PTXgBAuW"/>
          <p:cNvPicPr>
            <a:picLocks noChangeAspect="1" noChangeArrowheads="1"/>
          </p:cNvPicPr>
          <p:nvPr/>
        </p:nvPicPr>
        <p:blipFill>
          <a:blip r:embed="rId12" cstate="screen"/>
          <a:srcRect/>
          <a:stretch>
            <a:fillRect/>
          </a:stretch>
        </p:blipFill>
        <p:spPr bwMode="auto">
          <a:xfrm>
            <a:off x="6804025" y="4437063"/>
            <a:ext cx="800100" cy="763587"/>
          </a:xfrm>
          <a:prstGeom prst="rect">
            <a:avLst/>
          </a:prstGeom>
          <a:noFill/>
          <a:ln w="9525">
            <a:noFill/>
            <a:miter lim="800000"/>
            <a:headEnd/>
            <a:tailEnd/>
          </a:ln>
        </p:spPr>
      </p:pic>
      <p:pic>
        <p:nvPicPr>
          <p:cNvPr id="22556" name="irc_mi" descr="http://www.watersafety.vic.gov.au/resources/cbb1f5f4-b157-4420-a7e1-268939ad8d01/11/smwpatrol_version2.gif"/>
          <p:cNvPicPr>
            <a:picLocks noChangeAspect="1" noChangeArrowheads="1"/>
          </p:cNvPicPr>
          <p:nvPr/>
        </p:nvPicPr>
        <p:blipFill>
          <a:blip r:embed="rId13" cstate="screen"/>
          <a:srcRect/>
          <a:stretch>
            <a:fillRect/>
          </a:stretch>
        </p:blipFill>
        <p:spPr bwMode="auto">
          <a:xfrm>
            <a:off x="6875463" y="5300663"/>
            <a:ext cx="752475" cy="7524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23554" name="Content Placeholder 3"/>
          <p:cNvPicPr>
            <a:picLocks noGrp="1"/>
          </p:cNvPicPr>
          <p:nvPr>
            <p:ph idx="1"/>
          </p:nvPr>
        </p:nvPicPr>
        <p:blipFill>
          <a:blip r:embed="rId2" cstate="screen"/>
          <a:srcRect/>
          <a:stretch>
            <a:fillRect/>
          </a:stretch>
        </p:blipFill>
        <p:spPr>
          <a:xfrm>
            <a:off x="395288" y="1412875"/>
            <a:ext cx="8424862" cy="5256213"/>
          </a:xfrm>
        </p:spPr>
      </p:pic>
      <p:sp>
        <p:nvSpPr>
          <p:cNvPr id="23555" name="Rectangle 6"/>
          <p:cNvSpPr>
            <a:spLocks noChangeArrowheads="1"/>
          </p:cNvSpPr>
          <p:nvPr/>
        </p:nvSpPr>
        <p:spPr bwMode="auto">
          <a:xfrm>
            <a:off x="3059113" y="765175"/>
            <a:ext cx="2930525" cy="646113"/>
          </a:xfrm>
          <a:prstGeom prst="rect">
            <a:avLst/>
          </a:prstGeom>
          <a:noFill/>
          <a:ln w="9525">
            <a:noFill/>
            <a:miter lim="800000"/>
            <a:headEnd/>
            <a:tailEnd/>
          </a:ln>
        </p:spPr>
        <p:txBody>
          <a:bodyPr wrap="none">
            <a:spAutoFit/>
          </a:bodyPr>
          <a:lstStyle/>
          <a:p>
            <a:r>
              <a:rPr lang="en-AU" altLang="en-US" sz="3600"/>
              <a:t>AQUA CODE</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screen"/>
          <a:srcRect/>
          <a:stretch>
            <a:fillRect/>
          </a:stretch>
        </p:blipFill>
        <p:spPr bwMode="auto">
          <a:xfrm>
            <a:off x="5076825" y="1700213"/>
            <a:ext cx="2519363" cy="1062037"/>
          </a:xfrm>
          <a:prstGeom prst="rect">
            <a:avLst/>
          </a:prstGeom>
          <a:noFill/>
          <a:ln w="9525">
            <a:noFill/>
            <a:miter lim="800000"/>
            <a:headEnd/>
            <a:tailEnd/>
          </a:ln>
        </p:spPr>
      </p:pic>
      <p:pic>
        <p:nvPicPr>
          <p:cNvPr id="24579" name="Picture 5"/>
          <p:cNvPicPr>
            <a:picLocks noChangeAspect="1" noChangeArrowheads="1"/>
          </p:cNvPicPr>
          <p:nvPr/>
        </p:nvPicPr>
        <p:blipFill>
          <a:blip r:embed="rId3" cstate="screen"/>
          <a:srcRect/>
          <a:stretch>
            <a:fillRect/>
          </a:stretch>
        </p:blipFill>
        <p:spPr bwMode="auto">
          <a:xfrm>
            <a:off x="5580063" y="4581525"/>
            <a:ext cx="1773237" cy="1008063"/>
          </a:xfrm>
          <a:prstGeom prst="rect">
            <a:avLst/>
          </a:prstGeom>
          <a:noFill/>
          <a:ln w="9525">
            <a:noFill/>
            <a:miter lim="800000"/>
            <a:headEnd/>
            <a:tailEnd/>
          </a:ln>
        </p:spPr>
      </p:pic>
      <p:grpSp>
        <p:nvGrpSpPr>
          <p:cNvPr id="24580" name="Group 66670"/>
          <p:cNvGrpSpPr>
            <a:grpSpLocks/>
          </p:cNvGrpSpPr>
          <p:nvPr/>
        </p:nvGrpSpPr>
        <p:grpSpPr bwMode="auto">
          <a:xfrm>
            <a:off x="5580063" y="5597525"/>
            <a:ext cx="1657350" cy="1260475"/>
            <a:chOff x="0" y="0"/>
            <a:chExt cx="13609" cy="14492"/>
          </a:xfrm>
        </p:grpSpPr>
        <p:sp>
          <p:nvSpPr>
            <p:cNvPr id="24584" name="Rectangle 3356"/>
            <p:cNvSpPr>
              <a:spLocks noChangeArrowheads="1"/>
            </p:cNvSpPr>
            <p:nvPr/>
          </p:nvSpPr>
          <p:spPr bwMode="auto">
            <a:xfrm>
              <a:off x="7132" y="13270"/>
              <a:ext cx="487" cy="1625"/>
            </a:xfrm>
            <a:prstGeom prst="rect">
              <a:avLst/>
            </a:prstGeom>
            <a:noFill/>
            <a:ln w="9525">
              <a:noFill/>
              <a:miter lim="800000"/>
              <a:headEnd/>
              <a:tailEnd/>
            </a:ln>
          </p:spPr>
          <p:txBody>
            <a:bodyPr lIns="0" tIns="0" rIns="0" bIns="0"/>
            <a:lstStyle/>
            <a:p>
              <a:r>
                <a:rPr lang="en-AU" altLang="en-US" sz="1000">
                  <a:latin typeface="Calibri" pitchFamily="34" charset="0"/>
                </a:rPr>
                <a:t> </a:t>
              </a:r>
              <a:endParaRPr lang="en-US" altLang="en-US"/>
            </a:p>
          </p:txBody>
        </p:sp>
        <p:sp>
          <p:nvSpPr>
            <p:cNvPr id="24585" name="Shape 3389"/>
            <p:cNvSpPr>
              <a:spLocks/>
            </p:cNvSpPr>
            <p:nvPr/>
          </p:nvSpPr>
          <p:spPr bwMode="auto">
            <a:xfrm>
              <a:off x="0" y="0"/>
              <a:ext cx="13609" cy="10972"/>
            </a:xfrm>
            <a:custGeom>
              <a:avLst/>
              <a:gdLst>
                <a:gd name="T0" fmla="*/ 0 w 1360932"/>
                <a:gd name="T1" fmla="*/ 0 h 1097280"/>
                <a:gd name="T2" fmla="*/ 0 w 1360932"/>
                <a:gd name="T3" fmla="*/ 0 h 1097280"/>
                <a:gd name="T4" fmla="*/ 0 w 1360932"/>
                <a:gd name="T5" fmla="*/ 0 h 1097280"/>
                <a:gd name="T6" fmla="*/ 0 w 1360932"/>
                <a:gd name="T7" fmla="*/ 0 h 1097280"/>
                <a:gd name="T8" fmla="*/ 0 w 1360932"/>
                <a:gd name="T9" fmla="*/ 0 h 1097280"/>
                <a:gd name="T10" fmla="*/ 0 w 1360932"/>
                <a:gd name="T11" fmla="*/ 0 h 1097280"/>
                <a:gd name="T12" fmla="*/ 0 w 1360932"/>
                <a:gd name="T13" fmla="*/ 0 h 1097280"/>
                <a:gd name="T14" fmla="*/ 0 w 1360932"/>
                <a:gd name="T15" fmla="*/ 0 h 1097280"/>
                <a:gd name="T16" fmla="*/ 0 w 1360932"/>
                <a:gd name="T17" fmla="*/ 0 h 1097280"/>
                <a:gd name="T18" fmla="*/ 0 w 1360932"/>
                <a:gd name="T19" fmla="*/ 0 h 1097280"/>
                <a:gd name="T20" fmla="*/ 0 w 1360932"/>
                <a:gd name="T21" fmla="*/ 0 h 1097280"/>
                <a:gd name="T22" fmla="*/ 0 w 1360932"/>
                <a:gd name="T23" fmla="*/ 0 h 1097280"/>
                <a:gd name="T24" fmla="*/ 0 w 1360932"/>
                <a:gd name="T25" fmla="*/ 0 h 1097280"/>
                <a:gd name="T26" fmla="*/ 0 w 1360932"/>
                <a:gd name="T27" fmla="*/ 0 h 1097280"/>
                <a:gd name="T28" fmla="*/ 0 w 1360932"/>
                <a:gd name="T29" fmla="*/ 0 h 1097280"/>
                <a:gd name="T30" fmla="*/ 0 w 1360932"/>
                <a:gd name="T31" fmla="*/ 0 h 1097280"/>
                <a:gd name="T32" fmla="*/ 0 w 1360932"/>
                <a:gd name="T33" fmla="*/ 0 h 1097280"/>
                <a:gd name="T34" fmla="*/ 0 w 1360932"/>
                <a:gd name="T35" fmla="*/ 0 h 1097280"/>
                <a:gd name="T36" fmla="*/ 0 w 1360932"/>
                <a:gd name="T37" fmla="*/ 0 h 1097280"/>
                <a:gd name="T38" fmla="*/ 0 w 1360932"/>
                <a:gd name="T39" fmla="*/ 0 h 1097280"/>
                <a:gd name="T40" fmla="*/ 0 w 1360932"/>
                <a:gd name="T41" fmla="*/ 0 h 1097280"/>
                <a:gd name="T42" fmla="*/ 0 w 1360932"/>
                <a:gd name="T43" fmla="*/ 0 h 1097280"/>
                <a:gd name="T44" fmla="*/ 0 w 1360932"/>
                <a:gd name="T45" fmla="*/ 0 h 1097280"/>
                <a:gd name="T46" fmla="*/ 0 w 1360932"/>
                <a:gd name="T47" fmla="*/ 0 h 1097280"/>
                <a:gd name="T48" fmla="*/ 0 w 1360932"/>
                <a:gd name="T49" fmla="*/ 0 h 1097280"/>
                <a:gd name="T50" fmla="*/ 0 w 1360932"/>
                <a:gd name="T51" fmla="*/ 0 h 1097280"/>
                <a:gd name="T52" fmla="*/ 0 w 1360932"/>
                <a:gd name="T53" fmla="*/ 0 h 1097280"/>
                <a:gd name="T54" fmla="*/ 0 w 1360932"/>
                <a:gd name="T55" fmla="*/ 0 h 1097280"/>
                <a:gd name="T56" fmla="*/ 0 w 1360932"/>
                <a:gd name="T57" fmla="*/ 0 h 1097280"/>
                <a:gd name="T58" fmla="*/ 0 w 1360932"/>
                <a:gd name="T59" fmla="*/ 0 h 1097280"/>
                <a:gd name="T60" fmla="*/ 0 w 1360932"/>
                <a:gd name="T61" fmla="*/ 0 h 1097280"/>
                <a:gd name="T62" fmla="*/ 0 w 1360932"/>
                <a:gd name="T63" fmla="*/ 0 h 1097280"/>
                <a:gd name="T64" fmla="*/ 0 w 1360932"/>
                <a:gd name="T65" fmla="*/ 0 h 1097280"/>
                <a:gd name="T66" fmla="*/ 0 w 1360932"/>
                <a:gd name="T67" fmla="*/ 0 h 1097280"/>
                <a:gd name="T68" fmla="*/ 0 w 1360932"/>
                <a:gd name="T69" fmla="*/ 0 h 1097280"/>
                <a:gd name="T70" fmla="*/ 0 w 1360932"/>
                <a:gd name="T71" fmla="*/ 0 h 1097280"/>
                <a:gd name="T72" fmla="*/ 0 w 1360932"/>
                <a:gd name="T73" fmla="*/ 0 h 1097280"/>
                <a:gd name="T74" fmla="*/ 0 w 1360932"/>
                <a:gd name="T75" fmla="*/ 0 h 1097280"/>
                <a:gd name="T76" fmla="*/ 0 w 1360932"/>
                <a:gd name="T77" fmla="*/ 0 h 1097280"/>
                <a:gd name="T78" fmla="*/ 0 w 1360932"/>
                <a:gd name="T79" fmla="*/ 0 h 1097280"/>
                <a:gd name="T80" fmla="*/ 0 w 1360932"/>
                <a:gd name="T81" fmla="*/ 0 h 1097280"/>
                <a:gd name="T82" fmla="*/ 0 w 1360932"/>
                <a:gd name="T83" fmla="*/ 0 h 1097280"/>
                <a:gd name="T84" fmla="*/ 0 w 1360932"/>
                <a:gd name="T85" fmla="*/ 0 h 1097280"/>
                <a:gd name="T86" fmla="*/ 0 w 1360932"/>
                <a:gd name="T87" fmla="*/ 0 h 1097280"/>
                <a:gd name="T88" fmla="*/ 0 w 1360932"/>
                <a:gd name="T89" fmla="*/ 0 h 1097280"/>
                <a:gd name="T90" fmla="*/ 0 w 1360932"/>
                <a:gd name="T91" fmla="*/ 0 h 1097280"/>
                <a:gd name="T92" fmla="*/ 0 w 1360932"/>
                <a:gd name="T93" fmla="*/ 0 h 1097280"/>
                <a:gd name="T94" fmla="*/ 0 w 1360932"/>
                <a:gd name="T95" fmla="*/ 0 h 1097280"/>
                <a:gd name="T96" fmla="*/ 0 w 1360932"/>
                <a:gd name="T97" fmla="*/ 0 h 1097280"/>
                <a:gd name="T98" fmla="*/ 0 w 1360932"/>
                <a:gd name="T99" fmla="*/ 0 h 1097280"/>
                <a:gd name="T100" fmla="*/ 0 w 1360932"/>
                <a:gd name="T101" fmla="*/ 0 h 1097280"/>
                <a:gd name="T102" fmla="*/ 0 w 1360932"/>
                <a:gd name="T103" fmla="*/ 0 h 1097280"/>
                <a:gd name="T104" fmla="*/ 0 w 1360932"/>
                <a:gd name="T105" fmla="*/ 0 h 1097280"/>
                <a:gd name="T106" fmla="*/ 0 w 1360932"/>
                <a:gd name="T107" fmla="*/ 0 h 1097280"/>
                <a:gd name="T108" fmla="*/ 0 w 1360932"/>
                <a:gd name="T109" fmla="*/ 0 h 1097280"/>
                <a:gd name="T110" fmla="*/ 0 w 1360932"/>
                <a:gd name="T111" fmla="*/ 0 h 1097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0932"/>
                <a:gd name="T169" fmla="*/ 0 h 1097280"/>
                <a:gd name="T170" fmla="*/ 1360932 w 1360932"/>
                <a:gd name="T171" fmla="*/ 1097280 h 1097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0932" h="1097280">
                  <a:moveTo>
                    <a:pt x="652272" y="0"/>
                  </a:moveTo>
                  <a:lnTo>
                    <a:pt x="691896" y="1524"/>
                  </a:lnTo>
                  <a:lnTo>
                    <a:pt x="736092" y="3048"/>
                  </a:lnTo>
                  <a:lnTo>
                    <a:pt x="778764" y="7620"/>
                  </a:lnTo>
                  <a:lnTo>
                    <a:pt x="822960" y="12192"/>
                  </a:lnTo>
                  <a:lnTo>
                    <a:pt x="868680" y="18288"/>
                  </a:lnTo>
                  <a:lnTo>
                    <a:pt x="912876" y="25908"/>
                  </a:lnTo>
                  <a:lnTo>
                    <a:pt x="954024" y="35052"/>
                  </a:lnTo>
                  <a:lnTo>
                    <a:pt x="990600" y="45720"/>
                  </a:lnTo>
                  <a:lnTo>
                    <a:pt x="1021080" y="57912"/>
                  </a:lnTo>
                  <a:lnTo>
                    <a:pt x="1050036" y="70104"/>
                  </a:lnTo>
                  <a:lnTo>
                    <a:pt x="1072896" y="83820"/>
                  </a:lnTo>
                  <a:lnTo>
                    <a:pt x="1092708" y="97536"/>
                  </a:lnTo>
                  <a:lnTo>
                    <a:pt x="1109472" y="114300"/>
                  </a:lnTo>
                  <a:lnTo>
                    <a:pt x="1121664" y="131064"/>
                  </a:lnTo>
                  <a:lnTo>
                    <a:pt x="1130808" y="146304"/>
                  </a:lnTo>
                  <a:lnTo>
                    <a:pt x="1138428" y="164592"/>
                  </a:lnTo>
                  <a:lnTo>
                    <a:pt x="1143000" y="182880"/>
                  </a:lnTo>
                  <a:lnTo>
                    <a:pt x="1144524" y="202692"/>
                  </a:lnTo>
                  <a:lnTo>
                    <a:pt x="1143000" y="222504"/>
                  </a:lnTo>
                  <a:lnTo>
                    <a:pt x="1141476" y="243840"/>
                  </a:lnTo>
                  <a:lnTo>
                    <a:pt x="1136904" y="263652"/>
                  </a:lnTo>
                  <a:lnTo>
                    <a:pt x="1130808" y="286512"/>
                  </a:lnTo>
                  <a:lnTo>
                    <a:pt x="1127760" y="304800"/>
                  </a:lnTo>
                  <a:lnTo>
                    <a:pt x="1132332" y="320040"/>
                  </a:lnTo>
                  <a:lnTo>
                    <a:pt x="1143000" y="333756"/>
                  </a:lnTo>
                  <a:lnTo>
                    <a:pt x="1159764" y="344424"/>
                  </a:lnTo>
                  <a:lnTo>
                    <a:pt x="1179576" y="355092"/>
                  </a:lnTo>
                  <a:lnTo>
                    <a:pt x="1202436" y="364236"/>
                  </a:lnTo>
                  <a:lnTo>
                    <a:pt x="1228344" y="374904"/>
                  </a:lnTo>
                  <a:lnTo>
                    <a:pt x="1254252" y="388620"/>
                  </a:lnTo>
                  <a:lnTo>
                    <a:pt x="1280160" y="402336"/>
                  </a:lnTo>
                  <a:lnTo>
                    <a:pt x="1303020" y="419100"/>
                  </a:lnTo>
                  <a:lnTo>
                    <a:pt x="1324356" y="438912"/>
                  </a:lnTo>
                  <a:lnTo>
                    <a:pt x="1342644" y="464820"/>
                  </a:lnTo>
                  <a:lnTo>
                    <a:pt x="1354836" y="495300"/>
                  </a:lnTo>
                  <a:lnTo>
                    <a:pt x="1360932" y="531876"/>
                  </a:lnTo>
                  <a:lnTo>
                    <a:pt x="1360932" y="576072"/>
                  </a:lnTo>
                  <a:lnTo>
                    <a:pt x="1351788" y="627888"/>
                  </a:lnTo>
                  <a:lnTo>
                    <a:pt x="1335024" y="679704"/>
                  </a:lnTo>
                  <a:lnTo>
                    <a:pt x="1312164" y="729996"/>
                  </a:lnTo>
                  <a:lnTo>
                    <a:pt x="1286256" y="775716"/>
                  </a:lnTo>
                  <a:lnTo>
                    <a:pt x="1257300" y="815340"/>
                  </a:lnTo>
                  <a:lnTo>
                    <a:pt x="1223772" y="853440"/>
                  </a:lnTo>
                  <a:lnTo>
                    <a:pt x="1188720" y="885444"/>
                  </a:lnTo>
                  <a:lnTo>
                    <a:pt x="1153668" y="915924"/>
                  </a:lnTo>
                  <a:lnTo>
                    <a:pt x="1117092" y="941832"/>
                  </a:lnTo>
                  <a:lnTo>
                    <a:pt x="1082040" y="964692"/>
                  </a:lnTo>
                  <a:lnTo>
                    <a:pt x="1050036" y="982980"/>
                  </a:lnTo>
                  <a:lnTo>
                    <a:pt x="1018032" y="999744"/>
                  </a:lnTo>
                  <a:lnTo>
                    <a:pt x="993648" y="1011936"/>
                  </a:lnTo>
                  <a:lnTo>
                    <a:pt x="969264" y="1022604"/>
                  </a:lnTo>
                  <a:lnTo>
                    <a:pt x="954024" y="1028700"/>
                  </a:lnTo>
                  <a:lnTo>
                    <a:pt x="941832" y="1033272"/>
                  </a:lnTo>
                  <a:lnTo>
                    <a:pt x="938784" y="1034796"/>
                  </a:lnTo>
                  <a:lnTo>
                    <a:pt x="937260" y="1034796"/>
                  </a:lnTo>
                  <a:lnTo>
                    <a:pt x="934212" y="1037844"/>
                  </a:lnTo>
                  <a:lnTo>
                    <a:pt x="928116" y="1042416"/>
                  </a:lnTo>
                  <a:lnTo>
                    <a:pt x="920496" y="1048512"/>
                  </a:lnTo>
                  <a:lnTo>
                    <a:pt x="911352" y="1053084"/>
                  </a:lnTo>
                  <a:lnTo>
                    <a:pt x="897636" y="1060704"/>
                  </a:lnTo>
                  <a:lnTo>
                    <a:pt x="882396" y="1066800"/>
                  </a:lnTo>
                  <a:lnTo>
                    <a:pt x="865632" y="1074420"/>
                  </a:lnTo>
                  <a:lnTo>
                    <a:pt x="844296" y="1080516"/>
                  </a:lnTo>
                  <a:lnTo>
                    <a:pt x="819912" y="1085088"/>
                  </a:lnTo>
                  <a:lnTo>
                    <a:pt x="790956" y="1091184"/>
                  </a:lnTo>
                  <a:lnTo>
                    <a:pt x="760476" y="1095756"/>
                  </a:lnTo>
                  <a:lnTo>
                    <a:pt x="725424" y="1097280"/>
                  </a:lnTo>
                  <a:lnTo>
                    <a:pt x="687324" y="1097280"/>
                  </a:lnTo>
                  <a:lnTo>
                    <a:pt x="646176" y="1095756"/>
                  </a:lnTo>
                  <a:lnTo>
                    <a:pt x="601980" y="1091184"/>
                  </a:lnTo>
                  <a:lnTo>
                    <a:pt x="551688" y="1082040"/>
                  </a:lnTo>
                  <a:lnTo>
                    <a:pt x="499872" y="1068324"/>
                  </a:lnTo>
                  <a:lnTo>
                    <a:pt x="445008" y="1046988"/>
                  </a:lnTo>
                  <a:lnTo>
                    <a:pt x="391668" y="1022604"/>
                  </a:lnTo>
                  <a:lnTo>
                    <a:pt x="336804" y="990600"/>
                  </a:lnTo>
                  <a:lnTo>
                    <a:pt x="283464" y="955548"/>
                  </a:lnTo>
                  <a:lnTo>
                    <a:pt x="231648" y="915924"/>
                  </a:lnTo>
                  <a:lnTo>
                    <a:pt x="184404" y="871728"/>
                  </a:lnTo>
                  <a:lnTo>
                    <a:pt x="138684" y="822960"/>
                  </a:lnTo>
                  <a:lnTo>
                    <a:pt x="97536" y="772668"/>
                  </a:lnTo>
                  <a:lnTo>
                    <a:pt x="62484" y="717804"/>
                  </a:lnTo>
                  <a:lnTo>
                    <a:pt x="35052" y="659892"/>
                  </a:lnTo>
                  <a:lnTo>
                    <a:pt x="13716" y="598932"/>
                  </a:lnTo>
                  <a:lnTo>
                    <a:pt x="1524" y="537972"/>
                  </a:lnTo>
                  <a:lnTo>
                    <a:pt x="0" y="472440"/>
                  </a:lnTo>
                  <a:lnTo>
                    <a:pt x="6096" y="406908"/>
                  </a:lnTo>
                  <a:lnTo>
                    <a:pt x="22860" y="344424"/>
                  </a:lnTo>
                  <a:lnTo>
                    <a:pt x="45720" y="291084"/>
                  </a:lnTo>
                  <a:lnTo>
                    <a:pt x="74676" y="248412"/>
                  </a:lnTo>
                  <a:lnTo>
                    <a:pt x="109728" y="211836"/>
                  </a:lnTo>
                  <a:lnTo>
                    <a:pt x="146304" y="182880"/>
                  </a:lnTo>
                  <a:lnTo>
                    <a:pt x="185928" y="160020"/>
                  </a:lnTo>
                  <a:lnTo>
                    <a:pt x="227076" y="141732"/>
                  </a:lnTo>
                  <a:lnTo>
                    <a:pt x="268224" y="128016"/>
                  </a:lnTo>
                  <a:lnTo>
                    <a:pt x="307848" y="115824"/>
                  </a:lnTo>
                  <a:lnTo>
                    <a:pt x="344424" y="108204"/>
                  </a:lnTo>
                  <a:lnTo>
                    <a:pt x="377952" y="102108"/>
                  </a:lnTo>
                  <a:lnTo>
                    <a:pt x="406908" y="96012"/>
                  </a:lnTo>
                  <a:lnTo>
                    <a:pt x="428244" y="91440"/>
                  </a:lnTo>
                  <a:lnTo>
                    <a:pt x="445008" y="83820"/>
                  </a:lnTo>
                  <a:lnTo>
                    <a:pt x="451104" y="76200"/>
                  </a:lnTo>
                  <a:lnTo>
                    <a:pt x="448056" y="65532"/>
                  </a:lnTo>
                  <a:lnTo>
                    <a:pt x="443484" y="51816"/>
                  </a:lnTo>
                  <a:lnTo>
                    <a:pt x="445008" y="41148"/>
                  </a:lnTo>
                  <a:lnTo>
                    <a:pt x="454152" y="30480"/>
                  </a:lnTo>
                  <a:lnTo>
                    <a:pt x="469392" y="22860"/>
                  </a:lnTo>
                  <a:lnTo>
                    <a:pt x="489204" y="15240"/>
                  </a:lnTo>
                  <a:lnTo>
                    <a:pt x="515112" y="10668"/>
                  </a:lnTo>
                  <a:lnTo>
                    <a:pt x="542544" y="6096"/>
                  </a:lnTo>
                  <a:lnTo>
                    <a:pt x="576072" y="3048"/>
                  </a:lnTo>
                  <a:lnTo>
                    <a:pt x="612648" y="1524"/>
                  </a:lnTo>
                  <a:lnTo>
                    <a:pt x="652272" y="0"/>
                  </a:lnTo>
                  <a:close/>
                </a:path>
              </a:pathLst>
            </a:custGeom>
            <a:solidFill>
              <a:srgbClr val="D4FCF2"/>
            </a:solidFill>
            <a:ln w="0" cap="rnd">
              <a:noFill/>
              <a:round/>
              <a:headEnd/>
              <a:tailEnd/>
            </a:ln>
          </p:spPr>
          <p:txBody>
            <a:bodyPr/>
            <a:lstStyle/>
            <a:p>
              <a:endParaRPr lang="en-AU"/>
            </a:p>
          </p:txBody>
        </p:sp>
        <p:sp>
          <p:nvSpPr>
            <p:cNvPr id="24586" name="Shape 3390"/>
            <p:cNvSpPr>
              <a:spLocks/>
            </p:cNvSpPr>
            <p:nvPr/>
          </p:nvSpPr>
          <p:spPr bwMode="auto">
            <a:xfrm>
              <a:off x="1645" y="1630"/>
              <a:ext cx="10196" cy="11186"/>
            </a:xfrm>
            <a:custGeom>
              <a:avLst/>
              <a:gdLst>
                <a:gd name="T0" fmla="*/ 0 w 1019556"/>
                <a:gd name="T1" fmla="*/ 0 h 1118616"/>
                <a:gd name="T2" fmla="*/ 0 w 1019556"/>
                <a:gd name="T3" fmla="*/ 0 h 1118616"/>
                <a:gd name="T4" fmla="*/ 0 w 1019556"/>
                <a:gd name="T5" fmla="*/ 0 h 1118616"/>
                <a:gd name="T6" fmla="*/ 0 w 1019556"/>
                <a:gd name="T7" fmla="*/ 0 h 1118616"/>
                <a:gd name="T8" fmla="*/ 0 w 1019556"/>
                <a:gd name="T9" fmla="*/ 0 h 1118616"/>
                <a:gd name="T10" fmla="*/ 0 w 1019556"/>
                <a:gd name="T11" fmla="*/ 0 h 1118616"/>
                <a:gd name="T12" fmla="*/ 0 w 1019556"/>
                <a:gd name="T13" fmla="*/ 0 h 1118616"/>
                <a:gd name="T14" fmla="*/ 0 w 1019556"/>
                <a:gd name="T15" fmla="*/ 0 h 1118616"/>
                <a:gd name="T16" fmla="*/ 0 w 1019556"/>
                <a:gd name="T17" fmla="*/ 0 h 1118616"/>
                <a:gd name="T18" fmla="*/ 0 w 1019556"/>
                <a:gd name="T19" fmla="*/ 0 h 1118616"/>
                <a:gd name="T20" fmla="*/ 0 w 1019556"/>
                <a:gd name="T21" fmla="*/ 0 h 1118616"/>
                <a:gd name="T22" fmla="*/ 0 w 1019556"/>
                <a:gd name="T23" fmla="*/ 0 h 1118616"/>
                <a:gd name="T24" fmla="*/ 0 w 1019556"/>
                <a:gd name="T25" fmla="*/ 0 h 1118616"/>
                <a:gd name="T26" fmla="*/ 0 w 1019556"/>
                <a:gd name="T27" fmla="*/ 0 h 1118616"/>
                <a:gd name="T28" fmla="*/ 0 w 1019556"/>
                <a:gd name="T29" fmla="*/ 0 h 1118616"/>
                <a:gd name="T30" fmla="*/ 0 w 1019556"/>
                <a:gd name="T31" fmla="*/ 0 h 1118616"/>
                <a:gd name="T32" fmla="*/ 0 w 1019556"/>
                <a:gd name="T33" fmla="*/ 0 h 1118616"/>
                <a:gd name="T34" fmla="*/ 0 w 1019556"/>
                <a:gd name="T35" fmla="*/ 0 h 1118616"/>
                <a:gd name="T36" fmla="*/ 0 w 1019556"/>
                <a:gd name="T37" fmla="*/ 0 h 1118616"/>
                <a:gd name="T38" fmla="*/ 0 w 1019556"/>
                <a:gd name="T39" fmla="*/ 0 h 1118616"/>
                <a:gd name="T40" fmla="*/ 0 w 1019556"/>
                <a:gd name="T41" fmla="*/ 0 h 1118616"/>
                <a:gd name="T42" fmla="*/ 0 w 1019556"/>
                <a:gd name="T43" fmla="*/ 0 h 1118616"/>
                <a:gd name="T44" fmla="*/ 0 w 1019556"/>
                <a:gd name="T45" fmla="*/ 0 h 1118616"/>
                <a:gd name="T46" fmla="*/ 0 w 1019556"/>
                <a:gd name="T47" fmla="*/ 0 h 1118616"/>
                <a:gd name="T48" fmla="*/ 0 w 1019556"/>
                <a:gd name="T49" fmla="*/ 0 h 1118616"/>
                <a:gd name="T50" fmla="*/ 0 w 1019556"/>
                <a:gd name="T51" fmla="*/ 0 h 1118616"/>
                <a:gd name="T52" fmla="*/ 0 w 1019556"/>
                <a:gd name="T53" fmla="*/ 0 h 1118616"/>
                <a:gd name="T54" fmla="*/ 0 w 1019556"/>
                <a:gd name="T55" fmla="*/ 0 h 1118616"/>
                <a:gd name="T56" fmla="*/ 0 w 1019556"/>
                <a:gd name="T57" fmla="*/ 0 h 1118616"/>
                <a:gd name="T58" fmla="*/ 0 w 1019556"/>
                <a:gd name="T59" fmla="*/ 0 h 1118616"/>
                <a:gd name="T60" fmla="*/ 0 w 1019556"/>
                <a:gd name="T61" fmla="*/ 0 h 1118616"/>
                <a:gd name="T62" fmla="*/ 0 w 1019556"/>
                <a:gd name="T63" fmla="*/ 0 h 1118616"/>
                <a:gd name="T64" fmla="*/ 0 w 1019556"/>
                <a:gd name="T65" fmla="*/ 0 h 1118616"/>
                <a:gd name="T66" fmla="*/ 0 w 1019556"/>
                <a:gd name="T67" fmla="*/ 0 h 1118616"/>
                <a:gd name="T68" fmla="*/ 0 w 1019556"/>
                <a:gd name="T69" fmla="*/ 0 h 1118616"/>
                <a:gd name="T70" fmla="*/ 0 w 1019556"/>
                <a:gd name="T71" fmla="*/ 0 h 1118616"/>
                <a:gd name="T72" fmla="*/ 0 w 1019556"/>
                <a:gd name="T73" fmla="*/ 0 h 1118616"/>
                <a:gd name="T74" fmla="*/ 0 w 1019556"/>
                <a:gd name="T75" fmla="*/ 0 h 1118616"/>
                <a:gd name="T76" fmla="*/ 0 w 1019556"/>
                <a:gd name="T77" fmla="*/ 0 h 1118616"/>
                <a:gd name="T78" fmla="*/ 0 w 1019556"/>
                <a:gd name="T79" fmla="*/ 0 h 1118616"/>
                <a:gd name="T80" fmla="*/ 0 w 1019556"/>
                <a:gd name="T81" fmla="*/ 0 h 1118616"/>
                <a:gd name="T82" fmla="*/ 0 w 1019556"/>
                <a:gd name="T83" fmla="*/ 0 h 1118616"/>
                <a:gd name="T84" fmla="*/ 0 w 1019556"/>
                <a:gd name="T85" fmla="*/ 0 h 1118616"/>
                <a:gd name="T86" fmla="*/ 0 w 1019556"/>
                <a:gd name="T87" fmla="*/ 0 h 1118616"/>
                <a:gd name="T88" fmla="*/ 0 w 1019556"/>
                <a:gd name="T89" fmla="*/ 0 h 1118616"/>
                <a:gd name="T90" fmla="*/ 0 w 1019556"/>
                <a:gd name="T91" fmla="*/ 0 h 1118616"/>
                <a:gd name="T92" fmla="*/ 0 w 1019556"/>
                <a:gd name="T93" fmla="*/ 0 h 1118616"/>
                <a:gd name="T94" fmla="*/ 0 w 1019556"/>
                <a:gd name="T95" fmla="*/ 0 h 1118616"/>
                <a:gd name="T96" fmla="*/ 0 w 1019556"/>
                <a:gd name="T97" fmla="*/ 0 h 1118616"/>
                <a:gd name="T98" fmla="*/ 0 w 1019556"/>
                <a:gd name="T99" fmla="*/ 0 h 1118616"/>
                <a:gd name="T100" fmla="*/ 0 w 1019556"/>
                <a:gd name="T101" fmla="*/ 0 h 1118616"/>
                <a:gd name="T102" fmla="*/ 0 w 1019556"/>
                <a:gd name="T103" fmla="*/ 0 h 1118616"/>
                <a:gd name="T104" fmla="*/ 0 w 1019556"/>
                <a:gd name="T105" fmla="*/ 0 h 1118616"/>
                <a:gd name="T106" fmla="*/ 0 w 1019556"/>
                <a:gd name="T107" fmla="*/ 0 h 1118616"/>
                <a:gd name="T108" fmla="*/ 0 w 1019556"/>
                <a:gd name="T109" fmla="*/ 0 h 1118616"/>
                <a:gd name="T110" fmla="*/ 0 w 1019556"/>
                <a:gd name="T111" fmla="*/ 0 h 1118616"/>
                <a:gd name="T112" fmla="*/ 0 w 1019556"/>
                <a:gd name="T113" fmla="*/ 0 h 1118616"/>
                <a:gd name="T114" fmla="*/ 0 w 1019556"/>
                <a:gd name="T115" fmla="*/ 0 h 1118616"/>
                <a:gd name="T116" fmla="*/ 0 w 1019556"/>
                <a:gd name="T117" fmla="*/ 0 h 1118616"/>
                <a:gd name="T118" fmla="*/ 0 w 1019556"/>
                <a:gd name="T119" fmla="*/ 0 h 1118616"/>
                <a:gd name="T120" fmla="*/ 0 w 1019556"/>
                <a:gd name="T121" fmla="*/ 0 h 11186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19556"/>
                <a:gd name="T184" fmla="*/ 0 h 1118616"/>
                <a:gd name="T185" fmla="*/ 1019556 w 1019556"/>
                <a:gd name="T186" fmla="*/ 1118616 h 11186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19556" h="1118616">
                  <a:moveTo>
                    <a:pt x="355092" y="0"/>
                  </a:moveTo>
                  <a:lnTo>
                    <a:pt x="423672" y="0"/>
                  </a:lnTo>
                  <a:lnTo>
                    <a:pt x="434340" y="1524"/>
                  </a:lnTo>
                  <a:lnTo>
                    <a:pt x="443484" y="4572"/>
                  </a:lnTo>
                  <a:lnTo>
                    <a:pt x="451104" y="4572"/>
                  </a:lnTo>
                  <a:lnTo>
                    <a:pt x="457200" y="7620"/>
                  </a:lnTo>
                  <a:lnTo>
                    <a:pt x="461772" y="9144"/>
                  </a:lnTo>
                  <a:lnTo>
                    <a:pt x="467868" y="10668"/>
                  </a:lnTo>
                  <a:lnTo>
                    <a:pt x="477012" y="13716"/>
                  </a:lnTo>
                  <a:lnTo>
                    <a:pt x="486156" y="16764"/>
                  </a:lnTo>
                  <a:lnTo>
                    <a:pt x="496824" y="19812"/>
                  </a:lnTo>
                  <a:lnTo>
                    <a:pt x="510540" y="24384"/>
                  </a:lnTo>
                  <a:lnTo>
                    <a:pt x="525780" y="28956"/>
                  </a:lnTo>
                  <a:lnTo>
                    <a:pt x="539496" y="33528"/>
                  </a:lnTo>
                  <a:lnTo>
                    <a:pt x="554736" y="38100"/>
                  </a:lnTo>
                  <a:lnTo>
                    <a:pt x="568452" y="44196"/>
                  </a:lnTo>
                  <a:lnTo>
                    <a:pt x="582168" y="48768"/>
                  </a:lnTo>
                  <a:lnTo>
                    <a:pt x="595884" y="54864"/>
                  </a:lnTo>
                  <a:lnTo>
                    <a:pt x="606552" y="60960"/>
                  </a:lnTo>
                  <a:lnTo>
                    <a:pt x="617220" y="67056"/>
                  </a:lnTo>
                  <a:lnTo>
                    <a:pt x="626364" y="73152"/>
                  </a:lnTo>
                  <a:lnTo>
                    <a:pt x="630936" y="77724"/>
                  </a:lnTo>
                  <a:lnTo>
                    <a:pt x="633984" y="83820"/>
                  </a:lnTo>
                  <a:lnTo>
                    <a:pt x="635508" y="89916"/>
                  </a:lnTo>
                  <a:lnTo>
                    <a:pt x="635508" y="99060"/>
                  </a:lnTo>
                  <a:lnTo>
                    <a:pt x="633984" y="108204"/>
                  </a:lnTo>
                  <a:lnTo>
                    <a:pt x="633984" y="120396"/>
                  </a:lnTo>
                  <a:lnTo>
                    <a:pt x="632460" y="131064"/>
                  </a:lnTo>
                  <a:lnTo>
                    <a:pt x="630936" y="143256"/>
                  </a:lnTo>
                  <a:lnTo>
                    <a:pt x="629412" y="155448"/>
                  </a:lnTo>
                  <a:lnTo>
                    <a:pt x="627888" y="169164"/>
                  </a:lnTo>
                  <a:lnTo>
                    <a:pt x="626364" y="181356"/>
                  </a:lnTo>
                  <a:lnTo>
                    <a:pt x="624840" y="193548"/>
                  </a:lnTo>
                  <a:lnTo>
                    <a:pt x="623316" y="204216"/>
                  </a:lnTo>
                  <a:lnTo>
                    <a:pt x="623316" y="214884"/>
                  </a:lnTo>
                  <a:lnTo>
                    <a:pt x="620268" y="222504"/>
                  </a:lnTo>
                  <a:lnTo>
                    <a:pt x="620268" y="234696"/>
                  </a:lnTo>
                  <a:lnTo>
                    <a:pt x="623316" y="239268"/>
                  </a:lnTo>
                  <a:lnTo>
                    <a:pt x="627888" y="240792"/>
                  </a:lnTo>
                  <a:lnTo>
                    <a:pt x="638556" y="245364"/>
                  </a:lnTo>
                  <a:lnTo>
                    <a:pt x="655320" y="251460"/>
                  </a:lnTo>
                  <a:lnTo>
                    <a:pt x="678180" y="260604"/>
                  </a:lnTo>
                  <a:lnTo>
                    <a:pt x="704088" y="269748"/>
                  </a:lnTo>
                  <a:lnTo>
                    <a:pt x="733044" y="280416"/>
                  </a:lnTo>
                  <a:lnTo>
                    <a:pt x="765048" y="291084"/>
                  </a:lnTo>
                  <a:lnTo>
                    <a:pt x="798576" y="303276"/>
                  </a:lnTo>
                  <a:lnTo>
                    <a:pt x="830580" y="315468"/>
                  </a:lnTo>
                  <a:lnTo>
                    <a:pt x="864108" y="327660"/>
                  </a:lnTo>
                  <a:lnTo>
                    <a:pt x="893064" y="338328"/>
                  </a:lnTo>
                  <a:lnTo>
                    <a:pt x="923544" y="348996"/>
                  </a:lnTo>
                  <a:lnTo>
                    <a:pt x="947928" y="359664"/>
                  </a:lnTo>
                  <a:lnTo>
                    <a:pt x="969264" y="367284"/>
                  </a:lnTo>
                  <a:lnTo>
                    <a:pt x="986028" y="374904"/>
                  </a:lnTo>
                  <a:lnTo>
                    <a:pt x="996696" y="381000"/>
                  </a:lnTo>
                  <a:lnTo>
                    <a:pt x="1002792" y="385572"/>
                  </a:lnTo>
                  <a:lnTo>
                    <a:pt x="1007364" y="390144"/>
                  </a:lnTo>
                  <a:lnTo>
                    <a:pt x="1010412" y="394716"/>
                  </a:lnTo>
                  <a:lnTo>
                    <a:pt x="1014984" y="399288"/>
                  </a:lnTo>
                  <a:lnTo>
                    <a:pt x="1016508" y="402336"/>
                  </a:lnTo>
                  <a:lnTo>
                    <a:pt x="1018032" y="405384"/>
                  </a:lnTo>
                  <a:lnTo>
                    <a:pt x="1019556" y="409956"/>
                  </a:lnTo>
                  <a:lnTo>
                    <a:pt x="1019556" y="416052"/>
                  </a:lnTo>
                  <a:lnTo>
                    <a:pt x="1018032" y="420624"/>
                  </a:lnTo>
                  <a:lnTo>
                    <a:pt x="1018032" y="423672"/>
                  </a:lnTo>
                  <a:lnTo>
                    <a:pt x="1014984" y="428244"/>
                  </a:lnTo>
                  <a:lnTo>
                    <a:pt x="1013460" y="431292"/>
                  </a:lnTo>
                  <a:lnTo>
                    <a:pt x="1011936" y="435864"/>
                  </a:lnTo>
                  <a:lnTo>
                    <a:pt x="1008888" y="440436"/>
                  </a:lnTo>
                  <a:lnTo>
                    <a:pt x="1007364" y="445008"/>
                  </a:lnTo>
                  <a:lnTo>
                    <a:pt x="1002792" y="451104"/>
                  </a:lnTo>
                  <a:lnTo>
                    <a:pt x="999744" y="464820"/>
                  </a:lnTo>
                  <a:lnTo>
                    <a:pt x="995172" y="480060"/>
                  </a:lnTo>
                  <a:lnTo>
                    <a:pt x="990600" y="498348"/>
                  </a:lnTo>
                  <a:lnTo>
                    <a:pt x="984504" y="519684"/>
                  </a:lnTo>
                  <a:lnTo>
                    <a:pt x="978408" y="544068"/>
                  </a:lnTo>
                  <a:lnTo>
                    <a:pt x="973836" y="569976"/>
                  </a:lnTo>
                  <a:lnTo>
                    <a:pt x="967740" y="595884"/>
                  </a:lnTo>
                  <a:lnTo>
                    <a:pt x="961644" y="621792"/>
                  </a:lnTo>
                  <a:lnTo>
                    <a:pt x="955548" y="649224"/>
                  </a:lnTo>
                  <a:lnTo>
                    <a:pt x="949452" y="675132"/>
                  </a:lnTo>
                  <a:lnTo>
                    <a:pt x="944880" y="697992"/>
                  </a:lnTo>
                  <a:lnTo>
                    <a:pt x="940308" y="719328"/>
                  </a:lnTo>
                  <a:lnTo>
                    <a:pt x="937260" y="739140"/>
                  </a:lnTo>
                  <a:lnTo>
                    <a:pt x="934212" y="754380"/>
                  </a:lnTo>
                  <a:lnTo>
                    <a:pt x="932688" y="766572"/>
                  </a:lnTo>
                  <a:lnTo>
                    <a:pt x="931164" y="778764"/>
                  </a:lnTo>
                  <a:lnTo>
                    <a:pt x="931164" y="794004"/>
                  </a:lnTo>
                  <a:lnTo>
                    <a:pt x="929640" y="809244"/>
                  </a:lnTo>
                  <a:lnTo>
                    <a:pt x="929640" y="827532"/>
                  </a:lnTo>
                  <a:lnTo>
                    <a:pt x="928116" y="847344"/>
                  </a:lnTo>
                  <a:lnTo>
                    <a:pt x="928116" y="911352"/>
                  </a:lnTo>
                  <a:lnTo>
                    <a:pt x="926592" y="932688"/>
                  </a:lnTo>
                  <a:lnTo>
                    <a:pt x="926592" y="972312"/>
                  </a:lnTo>
                  <a:lnTo>
                    <a:pt x="925068" y="989076"/>
                  </a:lnTo>
                  <a:lnTo>
                    <a:pt x="923544" y="1004316"/>
                  </a:lnTo>
                  <a:lnTo>
                    <a:pt x="923544" y="1014984"/>
                  </a:lnTo>
                  <a:lnTo>
                    <a:pt x="920496" y="1024128"/>
                  </a:lnTo>
                  <a:lnTo>
                    <a:pt x="918972" y="1030224"/>
                  </a:lnTo>
                  <a:lnTo>
                    <a:pt x="912876" y="1033272"/>
                  </a:lnTo>
                  <a:lnTo>
                    <a:pt x="896112" y="1037844"/>
                  </a:lnTo>
                  <a:lnTo>
                    <a:pt x="873252" y="1042416"/>
                  </a:lnTo>
                  <a:lnTo>
                    <a:pt x="844296" y="1051560"/>
                  </a:lnTo>
                  <a:lnTo>
                    <a:pt x="810768" y="1059180"/>
                  </a:lnTo>
                  <a:lnTo>
                    <a:pt x="774192" y="1066800"/>
                  </a:lnTo>
                  <a:lnTo>
                    <a:pt x="733044" y="1074420"/>
                  </a:lnTo>
                  <a:lnTo>
                    <a:pt x="691896" y="1082040"/>
                  </a:lnTo>
                  <a:lnTo>
                    <a:pt x="649224" y="1089660"/>
                  </a:lnTo>
                  <a:lnTo>
                    <a:pt x="609600" y="1095756"/>
                  </a:lnTo>
                  <a:lnTo>
                    <a:pt x="569976" y="1103376"/>
                  </a:lnTo>
                  <a:lnTo>
                    <a:pt x="534924" y="1109472"/>
                  </a:lnTo>
                  <a:lnTo>
                    <a:pt x="504444" y="1114044"/>
                  </a:lnTo>
                  <a:lnTo>
                    <a:pt x="478536" y="1117092"/>
                  </a:lnTo>
                  <a:lnTo>
                    <a:pt x="461772" y="1118616"/>
                  </a:lnTo>
                  <a:lnTo>
                    <a:pt x="451104" y="1118616"/>
                  </a:lnTo>
                  <a:lnTo>
                    <a:pt x="443484" y="1114044"/>
                  </a:lnTo>
                  <a:lnTo>
                    <a:pt x="432816" y="1106424"/>
                  </a:lnTo>
                  <a:lnTo>
                    <a:pt x="416052" y="1092708"/>
                  </a:lnTo>
                  <a:lnTo>
                    <a:pt x="399288" y="1075944"/>
                  </a:lnTo>
                  <a:lnTo>
                    <a:pt x="379476" y="1056132"/>
                  </a:lnTo>
                  <a:lnTo>
                    <a:pt x="358140" y="1034796"/>
                  </a:lnTo>
                  <a:lnTo>
                    <a:pt x="335280" y="1010412"/>
                  </a:lnTo>
                  <a:lnTo>
                    <a:pt x="313944" y="986028"/>
                  </a:lnTo>
                  <a:lnTo>
                    <a:pt x="289560" y="960120"/>
                  </a:lnTo>
                  <a:lnTo>
                    <a:pt x="268224" y="935736"/>
                  </a:lnTo>
                  <a:lnTo>
                    <a:pt x="248412" y="912876"/>
                  </a:lnTo>
                  <a:lnTo>
                    <a:pt x="228600" y="891540"/>
                  </a:lnTo>
                  <a:lnTo>
                    <a:pt x="213360" y="871728"/>
                  </a:lnTo>
                  <a:lnTo>
                    <a:pt x="199644" y="858012"/>
                  </a:lnTo>
                  <a:lnTo>
                    <a:pt x="190500" y="845820"/>
                  </a:lnTo>
                  <a:lnTo>
                    <a:pt x="187452" y="839724"/>
                  </a:lnTo>
                  <a:lnTo>
                    <a:pt x="182880" y="832104"/>
                  </a:lnTo>
                  <a:lnTo>
                    <a:pt x="179832" y="818388"/>
                  </a:lnTo>
                  <a:lnTo>
                    <a:pt x="175260" y="801624"/>
                  </a:lnTo>
                  <a:lnTo>
                    <a:pt x="173736" y="780288"/>
                  </a:lnTo>
                  <a:lnTo>
                    <a:pt x="167640" y="755904"/>
                  </a:lnTo>
                  <a:lnTo>
                    <a:pt x="163068" y="729996"/>
                  </a:lnTo>
                  <a:lnTo>
                    <a:pt x="158496" y="699516"/>
                  </a:lnTo>
                  <a:lnTo>
                    <a:pt x="153924" y="670560"/>
                  </a:lnTo>
                  <a:lnTo>
                    <a:pt x="149352" y="640080"/>
                  </a:lnTo>
                  <a:lnTo>
                    <a:pt x="143256" y="609600"/>
                  </a:lnTo>
                  <a:lnTo>
                    <a:pt x="138684" y="580644"/>
                  </a:lnTo>
                  <a:lnTo>
                    <a:pt x="134112" y="553212"/>
                  </a:lnTo>
                  <a:lnTo>
                    <a:pt x="129540" y="527304"/>
                  </a:lnTo>
                  <a:lnTo>
                    <a:pt x="124968" y="505968"/>
                  </a:lnTo>
                  <a:lnTo>
                    <a:pt x="120396" y="487680"/>
                  </a:lnTo>
                  <a:lnTo>
                    <a:pt x="117348" y="473964"/>
                  </a:lnTo>
                  <a:lnTo>
                    <a:pt x="111252" y="458724"/>
                  </a:lnTo>
                  <a:lnTo>
                    <a:pt x="105156" y="441960"/>
                  </a:lnTo>
                  <a:lnTo>
                    <a:pt x="99060" y="422148"/>
                  </a:lnTo>
                  <a:lnTo>
                    <a:pt x="89916" y="399288"/>
                  </a:lnTo>
                  <a:lnTo>
                    <a:pt x="80772" y="374904"/>
                  </a:lnTo>
                  <a:lnTo>
                    <a:pt x="70104" y="350520"/>
                  </a:lnTo>
                  <a:lnTo>
                    <a:pt x="60960" y="324612"/>
                  </a:lnTo>
                  <a:lnTo>
                    <a:pt x="50292" y="300228"/>
                  </a:lnTo>
                  <a:lnTo>
                    <a:pt x="41148" y="275844"/>
                  </a:lnTo>
                  <a:lnTo>
                    <a:pt x="30480" y="251460"/>
                  </a:lnTo>
                  <a:lnTo>
                    <a:pt x="22860" y="230124"/>
                  </a:lnTo>
                  <a:lnTo>
                    <a:pt x="15240" y="211836"/>
                  </a:lnTo>
                  <a:lnTo>
                    <a:pt x="7620" y="196596"/>
                  </a:lnTo>
                  <a:lnTo>
                    <a:pt x="4572" y="182880"/>
                  </a:lnTo>
                  <a:lnTo>
                    <a:pt x="1524" y="176784"/>
                  </a:lnTo>
                  <a:lnTo>
                    <a:pt x="0" y="173736"/>
                  </a:lnTo>
                  <a:lnTo>
                    <a:pt x="1524" y="172212"/>
                  </a:lnTo>
                  <a:lnTo>
                    <a:pt x="6096" y="169164"/>
                  </a:lnTo>
                  <a:lnTo>
                    <a:pt x="12192" y="163068"/>
                  </a:lnTo>
                  <a:lnTo>
                    <a:pt x="22860" y="155448"/>
                  </a:lnTo>
                  <a:lnTo>
                    <a:pt x="33528" y="146304"/>
                  </a:lnTo>
                  <a:lnTo>
                    <a:pt x="48768" y="135636"/>
                  </a:lnTo>
                  <a:lnTo>
                    <a:pt x="64008" y="124968"/>
                  </a:lnTo>
                  <a:lnTo>
                    <a:pt x="82296" y="114300"/>
                  </a:lnTo>
                  <a:lnTo>
                    <a:pt x="99060" y="102108"/>
                  </a:lnTo>
                  <a:lnTo>
                    <a:pt x="120396" y="88392"/>
                  </a:lnTo>
                  <a:lnTo>
                    <a:pt x="140208" y="76200"/>
                  </a:lnTo>
                  <a:lnTo>
                    <a:pt x="161544" y="65532"/>
                  </a:lnTo>
                  <a:lnTo>
                    <a:pt x="182880" y="51816"/>
                  </a:lnTo>
                  <a:lnTo>
                    <a:pt x="202692" y="42672"/>
                  </a:lnTo>
                  <a:lnTo>
                    <a:pt x="224028" y="33528"/>
                  </a:lnTo>
                  <a:lnTo>
                    <a:pt x="245364" y="25908"/>
                  </a:lnTo>
                  <a:lnTo>
                    <a:pt x="263652" y="18288"/>
                  </a:lnTo>
                  <a:lnTo>
                    <a:pt x="283464" y="12192"/>
                  </a:lnTo>
                  <a:lnTo>
                    <a:pt x="303276" y="7620"/>
                  </a:lnTo>
                  <a:lnTo>
                    <a:pt x="320040" y="4572"/>
                  </a:lnTo>
                  <a:lnTo>
                    <a:pt x="338328" y="1524"/>
                  </a:lnTo>
                  <a:lnTo>
                    <a:pt x="355092" y="0"/>
                  </a:lnTo>
                  <a:close/>
                </a:path>
              </a:pathLst>
            </a:custGeom>
            <a:solidFill>
              <a:srgbClr val="FFFFFF"/>
            </a:solidFill>
            <a:ln w="0" cap="rnd">
              <a:noFill/>
              <a:round/>
              <a:headEnd/>
              <a:tailEnd/>
            </a:ln>
          </p:spPr>
          <p:txBody>
            <a:bodyPr/>
            <a:lstStyle/>
            <a:p>
              <a:endParaRPr lang="en-AU"/>
            </a:p>
          </p:txBody>
        </p:sp>
        <p:sp>
          <p:nvSpPr>
            <p:cNvPr id="24587" name="Shape 3391"/>
            <p:cNvSpPr>
              <a:spLocks/>
            </p:cNvSpPr>
            <p:nvPr/>
          </p:nvSpPr>
          <p:spPr bwMode="auto">
            <a:xfrm>
              <a:off x="3154" y="2468"/>
              <a:ext cx="4648" cy="3323"/>
            </a:xfrm>
            <a:custGeom>
              <a:avLst/>
              <a:gdLst>
                <a:gd name="T0" fmla="*/ 0 w 464820"/>
                <a:gd name="T1" fmla="*/ 0 h 332232"/>
                <a:gd name="T2" fmla="*/ 0 w 464820"/>
                <a:gd name="T3" fmla="*/ 0 h 332232"/>
                <a:gd name="T4" fmla="*/ 0 w 464820"/>
                <a:gd name="T5" fmla="*/ 0 h 332232"/>
                <a:gd name="T6" fmla="*/ 0 w 464820"/>
                <a:gd name="T7" fmla="*/ 0 h 332232"/>
                <a:gd name="T8" fmla="*/ 0 w 464820"/>
                <a:gd name="T9" fmla="*/ 0 h 332232"/>
                <a:gd name="T10" fmla="*/ 0 w 464820"/>
                <a:gd name="T11" fmla="*/ 0 h 332232"/>
                <a:gd name="T12" fmla="*/ 0 w 464820"/>
                <a:gd name="T13" fmla="*/ 0 h 332232"/>
                <a:gd name="T14" fmla="*/ 0 w 464820"/>
                <a:gd name="T15" fmla="*/ 0 h 332232"/>
                <a:gd name="T16" fmla="*/ 0 w 464820"/>
                <a:gd name="T17" fmla="*/ 0 h 332232"/>
                <a:gd name="T18" fmla="*/ 0 w 464820"/>
                <a:gd name="T19" fmla="*/ 0 h 332232"/>
                <a:gd name="T20" fmla="*/ 0 w 464820"/>
                <a:gd name="T21" fmla="*/ 0 h 332232"/>
                <a:gd name="T22" fmla="*/ 0 w 464820"/>
                <a:gd name="T23" fmla="*/ 0 h 332232"/>
                <a:gd name="T24" fmla="*/ 0 w 464820"/>
                <a:gd name="T25" fmla="*/ 0 h 332232"/>
                <a:gd name="T26" fmla="*/ 0 w 464820"/>
                <a:gd name="T27" fmla="*/ 0 h 332232"/>
                <a:gd name="T28" fmla="*/ 0 w 464820"/>
                <a:gd name="T29" fmla="*/ 0 h 332232"/>
                <a:gd name="T30" fmla="*/ 0 w 464820"/>
                <a:gd name="T31" fmla="*/ 0 h 332232"/>
                <a:gd name="T32" fmla="*/ 0 w 464820"/>
                <a:gd name="T33" fmla="*/ 0 h 332232"/>
                <a:gd name="T34" fmla="*/ 0 w 464820"/>
                <a:gd name="T35" fmla="*/ 0 h 332232"/>
                <a:gd name="T36" fmla="*/ 0 w 464820"/>
                <a:gd name="T37" fmla="*/ 0 h 332232"/>
                <a:gd name="T38" fmla="*/ 0 w 464820"/>
                <a:gd name="T39" fmla="*/ 0 h 332232"/>
                <a:gd name="T40" fmla="*/ 0 w 464820"/>
                <a:gd name="T41" fmla="*/ 0 h 332232"/>
                <a:gd name="T42" fmla="*/ 0 w 464820"/>
                <a:gd name="T43" fmla="*/ 0 h 332232"/>
                <a:gd name="T44" fmla="*/ 0 w 464820"/>
                <a:gd name="T45" fmla="*/ 0 h 332232"/>
                <a:gd name="T46" fmla="*/ 0 w 464820"/>
                <a:gd name="T47" fmla="*/ 0 h 332232"/>
                <a:gd name="T48" fmla="*/ 0 w 464820"/>
                <a:gd name="T49" fmla="*/ 0 h 332232"/>
                <a:gd name="T50" fmla="*/ 0 w 464820"/>
                <a:gd name="T51" fmla="*/ 0 h 332232"/>
                <a:gd name="T52" fmla="*/ 0 w 464820"/>
                <a:gd name="T53" fmla="*/ 0 h 332232"/>
                <a:gd name="T54" fmla="*/ 0 w 464820"/>
                <a:gd name="T55" fmla="*/ 0 h 332232"/>
                <a:gd name="T56" fmla="*/ 0 w 464820"/>
                <a:gd name="T57" fmla="*/ 0 h 332232"/>
                <a:gd name="T58" fmla="*/ 0 w 464820"/>
                <a:gd name="T59" fmla="*/ 0 h 332232"/>
                <a:gd name="T60" fmla="*/ 0 w 464820"/>
                <a:gd name="T61" fmla="*/ 0 h 332232"/>
                <a:gd name="T62" fmla="*/ 0 w 464820"/>
                <a:gd name="T63" fmla="*/ 0 h 332232"/>
                <a:gd name="T64" fmla="*/ 0 w 464820"/>
                <a:gd name="T65" fmla="*/ 0 h 332232"/>
                <a:gd name="T66" fmla="*/ 0 w 464820"/>
                <a:gd name="T67" fmla="*/ 0 h 332232"/>
                <a:gd name="T68" fmla="*/ 0 w 464820"/>
                <a:gd name="T69" fmla="*/ 0 h 332232"/>
                <a:gd name="T70" fmla="*/ 0 w 464820"/>
                <a:gd name="T71" fmla="*/ 0 h 332232"/>
                <a:gd name="T72" fmla="*/ 0 w 464820"/>
                <a:gd name="T73" fmla="*/ 0 h 332232"/>
                <a:gd name="T74" fmla="*/ 0 w 464820"/>
                <a:gd name="T75" fmla="*/ 0 h 332232"/>
                <a:gd name="T76" fmla="*/ 0 w 464820"/>
                <a:gd name="T77" fmla="*/ 0 h 332232"/>
                <a:gd name="T78" fmla="*/ 0 w 464820"/>
                <a:gd name="T79" fmla="*/ 0 h 332232"/>
                <a:gd name="T80" fmla="*/ 0 w 464820"/>
                <a:gd name="T81" fmla="*/ 0 h 332232"/>
                <a:gd name="T82" fmla="*/ 0 w 464820"/>
                <a:gd name="T83" fmla="*/ 0 h 332232"/>
                <a:gd name="T84" fmla="*/ 0 w 464820"/>
                <a:gd name="T85" fmla="*/ 0 h 332232"/>
                <a:gd name="T86" fmla="*/ 0 w 464820"/>
                <a:gd name="T87" fmla="*/ 0 h 332232"/>
                <a:gd name="T88" fmla="*/ 0 w 464820"/>
                <a:gd name="T89" fmla="*/ 0 h 332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4820"/>
                <a:gd name="T136" fmla="*/ 0 h 332232"/>
                <a:gd name="T137" fmla="*/ 464820 w 464820"/>
                <a:gd name="T138" fmla="*/ 332232 h 3322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4820" h="332232">
                  <a:moveTo>
                    <a:pt x="342900" y="0"/>
                  </a:moveTo>
                  <a:lnTo>
                    <a:pt x="377952" y="0"/>
                  </a:lnTo>
                  <a:lnTo>
                    <a:pt x="394716" y="3048"/>
                  </a:lnTo>
                  <a:lnTo>
                    <a:pt x="409956" y="3048"/>
                  </a:lnTo>
                  <a:lnTo>
                    <a:pt x="422148" y="4572"/>
                  </a:lnTo>
                  <a:lnTo>
                    <a:pt x="434340" y="7620"/>
                  </a:lnTo>
                  <a:lnTo>
                    <a:pt x="445008" y="10668"/>
                  </a:lnTo>
                  <a:lnTo>
                    <a:pt x="452628" y="13716"/>
                  </a:lnTo>
                  <a:lnTo>
                    <a:pt x="458724" y="16764"/>
                  </a:lnTo>
                  <a:lnTo>
                    <a:pt x="463296" y="18288"/>
                  </a:lnTo>
                  <a:lnTo>
                    <a:pt x="464820" y="22860"/>
                  </a:lnTo>
                  <a:lnTo>
                    <a:pt x="464820" y="71628"/>
                  </a:lnTo>
                  <a:lnTo>
                    <a:pt x="463296" y="82296"/>
                  </a:lnTo>
                  <a:lnTo>
                    <a:pt x="463296" y="91440"/>
                  </a:lnTo>
                  <a:lnTo>
                    <a:pt x="461772" y="102108"/>
                  </a:lnTo>
                  <a:lnTo>
                    <a:pt x="460248" y="111252"/>
                  </a:lnTo>
                  <a:lnTo>
                    <a:pt x="458724" y="120396"/>
                  </a:lnTo>
                  <a:lnTo>
                    <a:pt x="457200" y="128016"/>
                  </a:lnTo>
                  <a:lnTo>
                    <a:pt x="455676" y="135636"/>
                  </a:lnTo>
                  <a:lnTo>
                    <a:pt x="454152" y="140208"/>
                  </a:lnTo>
                  <a:lnTo>
                    <a:pt x="451104" y="144780"/>
                  </a:lnTo>
                  <a:lnTo>
                    <a:pt x="446532" y="146304"/>
                  </a:lnTo>
                  <a:lnTo>
                    <a:pt x="440436" y="152400"/>
                  </a:lnTo>
                  <a:lnTo>
                    <a:pt x="428244" y="156972"/>
                  </a:lnTo>
                  <a:lnTo>
                    <a:pt x="414528" y="163068"/>
                  </a:lnTo>
                  <a:lnTo>
                    <a:pt x="399288" y="167640"/>
                  </a:lnTo>
                  <a:lnTo>
                    <a:pt x="381000" y="173736"/>
                  </a:lnTo>
                  <a:lnTo>
                    <a:pt x="362712" y="181356"/>
                  </a:lnTo>
                  <a:lnTo>
                    <a:pt x="342900" y="188976"/>
                  </a:lnTo>
                  <a:lnTo>
                    <a:pt x="321564" y="196596"/>
                  </a:lnTo>
                  <a:lnTo>
                    <a:pt x="300228" y="204216"/>
                  </a:lnTo>
                  <a:lnTo>
                    <a:pt x="277368" y="211836"/>
                  </a:lnTo>
                  <a:lnTo>
                    <a:pt x="256032" y="219456"/>
                  </a:lnTo>
                  <a:lnTo>
                    <a:pt x="234696" y="228600"/>
                  </a:lnTo>
                  <a:lnTo>
                    <a:pt x="213360" y="236220"/>
                  </a:lnTo>
                  <a:lnTo>
                    <a:pt x="195072" y="243840"/>
                  </a:lnTo>
                  <a:lnTo>
                    <a:pt x="178308" y="252984"/>
                  </a:lnTo>
                  <a:lnTo>
                    <a:pt x="160020" y="260604"/>
                  </a:lnTo>
                  <a:lnTo>
                    <a:pt x="144780" y="268224"/>
                  </a:lnTo>
                  <a:lnTo>
                    <a:pt x="129540" y="275844"/>
                  </a:lnTo>
                  <a:lnTo>
                    <a:pt x="115824" y="283464"/>
                  </a:lnTo>
                  <a:lnTo>
                    <a:pt x="103632" y="291084"/>
                  </a:lnTo>
                  <a:lnTo>
                    <a:pt x="91440" y="298704"/>
                  </a:lnTo>
                  <a:lnTo>
                    <a:pt x="80772" y="304800"/>
                  </a:lnTo>
                  <a:lnTo>
                    <a:pt x="70104" y="312420"/>
                  </a:lnTo>
                  <a:lnTo>
                    <a:pt x="60960" y="316992"/>
                  </a:lnTo>
                  <a:lnTo>
                    <a:pt x="53340" y="321564"/>
                  </a:lnTo>
                  <a:lnTo>
                    <a:pt x="45720" y="326136"/>
                  </a:lnTo>
                  <a:lnTo>
                    <a:pt x="39624" y="329184"/>
                  </a:lnTo>
                  <a:lnTo>
                    <a:pt x="35052" y="330708"/>
                  </a:lnTo>
                  <a:lnTo>
                    <a:pt x="32004" y="332232"/>
                  </a:lnTo>
                  <a:lnTo>
                    <a:pt x="28956" y="332232"/>
                  </a:lnTo>
                  <a:lnTo>
                    <a:pt x="27432" y="330708"/>
                  </a:lnTo>
                  <a:lnTo>
                    <a:pt x="22860" y="321564"/>
                  </a:lnTo>
                  <a:lnTo>
                    <a:pt x="18288" y="310896"/>
                  </a:lnTo>
                  <a:lnTo>
                    <a:pt x="15240" y="297180"/>
                  </a:lnTo>
                  <a:lnTo>
                    <a:pt x="12192" y="283464"/>
                  </a:lnTo>
                  <a:lnTo>
                    <a:pt x="9144" y="265176"/>
                  </a:lnTo>
                  <a:lnTo>
                    <a:pt x="6096" y="249936"/>
                  </a:lnTo>
                  <a:lnTo>
                    <a:pt x="4572" y="231648"/>
                  </a:lnTo>
                  <a:lnTo>
                    <a:pt x="3048" y="214884"/>
                  </a:lnTo>
                  <a:lnTo>
                    <a:pt x="1524" y="196596"/>
                  </a:lnTo>
                  <a:lnTo>
                    <a:pt x="1524" y="181356"/>
                  </a:lnTo>
                  <a:lnTo>
                    <a:pt x="0" y="164592"/>
                  </a:lnTo>
                  <a:lnTo>
                    <a:pt x="1524" y="150876"/>
                  </a:lnTo>
                  <a:lnTo>
                    <a:pt x="1524" y="138684"/>
                  </a:lnTo>
                  <a:lnTo>
                    <a:pt x="3048" y="128016"/>
                  </a:lnTo>
                  <a:lnTo>
                    <a:pt x="3048" y="120396"/>
                  </a:lnTo>
                  <a:lnTo>
                    <a:pt x="6096" y="115824"/>
                  </a:lnTo>
                  <a:lnTo>
                    <a:pt x="9144" y="111252"/>
                  </a:lnTo>
                  <a:lnTo>
                    <a:pt x="15240" y="106680"/>
                  </a:lnTo>
                  <a:lnTo>
                    <a:pt x="22860" y="100584"/>
                  </a:lnTo>
                  <a:lnTo>
                    <a:pt x="33528" y="94488"/>
                  </a:lnTo>
                  <a:lnTo>
                    <a:pt x="45720" y="88392"/>
                  </a:lnTo>
                  <a:lnTo>
                    <a:pt x="59436" y="80772"/>
                  </a:lnTo>
                  <a:lnTo>
                    <a:pt x="74676" y="74676"/>
                  </a:lnTo>
                  <a:lnTo>
                    <a:pt x="91440" y="67056"/>
                  </a:lnTo>
                  <a:lnTo>
                    <a:pt x="108204" y="59436"/>
                  </a:lnTo>
                  <a:lnTo>
                    <a:pt x="128016" y="51816"/>
                  </a:lnTo>
                  <a:lnTo>
                    <a:pt x="146304" y="44196"/>
                  </a:lnTo>
                  <a:lnTo>
                    <a:pt x="166116" y="36576"/>
                  </a:lnTo>
                  <a:lnTo>
                    <a:pt x="185928" y="28956"/>
                  </a:lnTo>
                  <a:lnTo>
                    <a:pt x="207264" y="22860"/>
                  </a:lnTo>
                  <a:lnTo>
                    <a:pt x="227076" y="18288"/>
                  </a:lnTo>
                  <a:lnTo>
                    <a:pt x="246888" y="12192"/>
                  </a:lnTo>
                  <a:lnTo>
                    <a:pt x="266700" y="7620"/>
                  </a:lnTo>
                  <a:lnTo>
                    <a:pt x="286512" y="4572"/>
                  </a:lnTo>
                  <a:lnTo>
                    <a:pt x="304800" y="3048"/>
                  </a:lnTo>
                  <a:lnTo>
                    <a:pt x="324612" y="1524"/>
                  </a:lnTo>
                  <a:lnTo>
                    <a:pt x="342900" y="0"/>
                  </a:lnTo>
                  <a:close/>
                </a:path>
              </a:pathLst>
            </a:custGeom>
            <a:solidFill>
              <a:srgbClr val="FFE6B3"/>
            </a:solidFill>
            <a:ln w="0" cap="rnd">
              <a:noFill/>
              <a:round/>
              <a:headEnd/>
              <a:tailEnd/>
            </a:ln>
          </p:spPr>
          <p:txBody>
            <a:bodyPr/>
            <a:lstStyle/>
            <a:p>
              <a:endParaRPr lang="en-AU"/>
            </a:p>
          </p:txBody>
        </p:sp>
        <p:sp>
          <p:nvSpPr>
            <p:cNvPr id="24588" name="Shape 3392"/>
            <p:cNvSpPr>
              <a:spLocks/>
            </p:cNvSpPr>
            <p:nvPr/>
          </p:nvSpPr>
          <p:spPr bwMode="auto">
            <a:xfrm>
              <a:off x="3535" y="4191"/>
              <a:ext cx="6812" cy="2514"/>
            </a:xfrm>
            <a:custGeom>
              <a:avLst/>
              <a:gdLst>
                <a:gd name="T0" fmla="*/ 0 w 681228"/>
                <a:gd name="T1" fmla="*/ 0 h 251460"/>
                <a:gd name="T2" fmla="*/ 0 w 681228"/>
                <a:gd name="T3" fmla="*/ 0 h 251460"/>
                <a:gd name="T4" fmla="*/ 0 w 681228"/>
                <a:gd name="T5" fmla="*/ 0 h 251460"/>
                <a:gd name="T6" fmla="*/ 0 w 681228"/>
                <a:gd name="T7" fmla="*/ 0 h 251460"/>
                <a:gd name="T8" fmla="*/ 0 w 681228"/>
                <a:gd name="T9" fmla="*/ 0 h 251460"/>
                <a:gd name="T10" fmla="*/ 0 w 681228"/>
                <a:gd name="T11" fmla="*/ 0 h 251460"/>
                <a:gd name="T12" fmla="*/ 0 w 681228"/>
                <a:gd name="T13" fmla="*/ 0 h 251460"/>
                <a:gd name="T14" fmla="*/ 0 w 681228"/>
                <a:gd name="T15" fmla="*/ 0 h 251460"/>
                <a:gd name="T16" fmla="*/ 0 w 681228"/>
                <a:gd name="T17" fmla="*/ 0 h 251460"/>
                <a:gd name="T18" fmla="*/ 0 w 681228"/>
                <a:gd name="T19" fmla="*/ 0 h 251460"/>
                <a:gd name="T20" fmla="*/ 0 w 681228"/>
                <a:gd name="T21" fmla="*/ 0 h 251460"/>
                <a:gd name="T22" fmla="*/ 0 w 681228"/>
                <a:gd name="T23" fmla="*/ 0 h 251460"/>
                <a:gd name="T24" fmla="*/ 0 w 681228"/>
                <a:gd name="T25" fmla="*/ 0 h 251460"/>
                <a:gd name="T26" fmla="*/ 0 w 681228"/>
                <a:gd name="T27" fmla="*/ 0 h 251460"/>
                <a:gd name="T28" fmla="*/ 0 w 681228"/>
                <a:gd name="T29" fmla="*/ 0 h 251460"/>
                <a:gd name="T30" fmla="*/ 0 w 681228"/>
                <a:gd name="T31" fmla="*/ 0 h 251460"/>
                <a:gd name="T32" fmla="*/ 0 w 681228"/>
                <a:gd name="T33" fmla="*/ 0 h 251460"/>
                <a:gd name="T34" fmla="*/ 0 w 681228"/>
                <a:gd name="T35" fmla="*/ 0 h 251460"/>
                <a:gd name="T36" fmla="*/ 0 w 681228"/>
                <a:gd name="T37" fmla="*/ 0 h 251460"/>
                <a:gd name="T38" fmla="*/ 0 w 681228"/>
                <a:gd name="T39" fmla="*/ 0 h 251460"/>
                <a:gd name="T40" fmla="*/ 0 w 681228"/>
                <a:gd name="T41" fmla="*/ 0 h 251460"/>
                <a:gd name="T42" fmla="*/ 0 w 681228"/>
                <a:gd name="T43" fmla="*/ 0 h 251460"/>
                <a:gd name="T44" fmla="*/ 0 w 681228"/>
                <a:gd name="T45" fmla="*/ 0 h 251460"/>
                <a:gd name="T46" fmla="*/ 0 w 681228"/>
                <a:gd name="T47" fmla="*/ 0 h 251460"/>
                <a:gd name="T48" fmla="*/ 0 w 681228"/>
                <a:gd name="T49" fmla="*/ 0 h 251460"/>
                <a:gd name="T50" fmla="*/ 0 w 681228"/>
                <a:gd name="T51" fmla="*/ 0 h 251460"/>
                <a:gd name="T52" fmla="*/ 0 w 681228"/>
                <a:gd name="T53" fmla="*/ 0 h 251460"/>
                <a:gd name="T54" fmla="*/ 0 w 681228"/>
                <a:gd name="T55" fmla="*/ 0 h 251460"/>
                <a:gd name="T56" fmla="*/ 0 w 681228"/>
                <a:gd name="T57" fmla="*/ 0 h 251460"/>
                <a:gd name="T58" fmla="*/ 0 w 681228"/>
                <a:gd name="T59" fmla="*/ 0 h 251460"/>
                <a:gd name="T60" fmla="*/ 0 w 681228"/>
                <a:gd name="T61" fmla="*/ 0 h 251460"/>
                <a:gd name="T62" fmla="*/ 0 w 681228"/>
                <a:gd name="T63" fmla="*/ 0 h 251460"/>
                <a:gd name="T64" fmla="*/ 0 w 681228"/>
                <a:gd name="T65" fmla="*/ 0 h 251460"/>
                <a:gd name="T66" fmla="*/ 0 w 681228"/>
                <a:gd name="T67" fmla="*/ 0 h 251460"/>
                <a:gd name="T68" fmla="*/ 0 w 681228"/>
                <a:gd name="T69" fmla="*/ 0 h 251460"/>
                <a:gd name="T70" fmla="*/ 0 w 681228"/>
                <a:gd name="T71" fmla="*/ 0 h 251460"/>
                <a:gd name="T72" fmla="*/ 0 w 681228"/>
                <a:gd name="T73" fmla="*/ 0 h 251460"/>
                <a:gd name="T74" fmla="*/ 0 w 681228"/>
                <a:gd name="T75" fmla="*/ 0 h 251460"/>
                <a:gd name="T76" fmla="*/ 0 w 681228"/>
                <a:gd name="T77" fmla="*/ 0 h 251460"/>
                <a:gd name="T78" fmla="*/ 0 w 681228"/>
                <a:gd name="T79" fmla="*/ 0 h 251460"/>
                <a:gd name="T80" fmla="*/ 0 w 681228"/>
                <a:gd name="T81" fmla="*/ 0 h 251460"/>
                <a:gd name="T82" fmla="*/ 0 w 681228"/>
                <a:gd name="T83" fmla="*/ 0 h 251460"/>
                <a:gd name="T84" fmla="*/ 0 w 681228"/>
                <a:gd name="T85" fmla="*/ 0 h 251460"/>
                <a:gd name="T86" fmla="*/ 0 w 681228"/>
                <a:gd name="T87" fmla="*/ 0 h 251460"/>
                <a:gd name="T88" fmla="*/ 0 w 681228"/>
                <a:gd name="T89" fmla="*/ 0 h 251460"/>
                <a:gd name="T90" fmla="*/ 0 w 681228"/>
                <a:gd name="T91" fmla="*/ 0 h 251460"/>
                <a:gd name="T92" fmla="*/ 0 w 681228"/>
                <a:gd name="T93" fmla="*/ 0 h 2514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1228"/>
                <a:gd name="T142" fmla="*/ 0 h 251460"/>
                <a:gd name="T143" fmla="*/ 681228 w 681228"/>
                <a:gd name="T144" fmla="*/ 251460 h 2514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1228" h="251460">
                  <a:moveTo>
                    <a:pt x="426720" y="0"/>
                  </a:moveTo>
                  <a:lnTo>
                    <a:pt x="431292" y="0"/>
                  </a:lnTo>
                  <a:lnTo>
                    <a:pt x="435864" y="1524"/>
                  </a:lnTo>
                  <a:lnTo>
                    <a:pt x="443484" y="1524"/>
                  </a:lnTo>
                  <a:lnTo>
                    <a:pt x="448056" y="3048"/>
                  </a:lnTo>
                  <a:lnTo>
                    <a:pt x="451104" y="4572"/>
                  </a:lnTo>
                  <a:lnTo>
                    <a:pt x="455676" y="7620"/>
                  </a:lnTo>
                  <a:lnTo>
                    <a:pt x="461772" y="9144"/>
                  </a:lnTo>
                  <a:lnTo>
                    <a:pt x="470916" y="13716"/>
                  </a:lnTo>
                  <a:lnTo>
                    <a:pt x="484632" y="19812"/>
                  </a:lnTo>
                  <a:lnTo>
                    <a:pt x="501396" y="24384"/>
                  </a:lnTo>
                  <a:lnTo>
                    <a:pt x="518160" y="32004"/>
                  </a:lnTo>
                  <a:lnTo>
                    <a:pt x="537972" y="39624"/>
                  </a:lnTo>
                  <a:lnTo>
                    <a:pt x="557784" y="47244"/>
                  </a:lnTo>
                  <a:lnTo>
                    <a:pt x="577596" y="54864"/>
                  </a:lnTo>
                  <a:lnTo>
                    <a:pt x="597408" y="62484"/>
                  </a:lnTo>
                  <a:lnTo>
                    <a:pt x="615696" y="70104"/>
                  </a:lnTo>
                  <a:lnTo>
                    <a:pt x="633984" y="77724"/>
                  </a:lnTo>
                  <a:lnTo>
                    <a:pt x="649224" y="85344"/>
                  </a:lnTo>
                  <a:lnTo>
                    <a:pt x="662940" y="91440"/>
                  </a:lnTo>
                  <a:lnTo>
                    <a:pt x="672084" y="97536"/>
                  </a:lnTo>
                  <a:lnTo>
                    <a:pt x="679704" y="102108"/>
                  </a:lnTo>
                  <a:lnTo>
                    <a:pt x="681228" y="106680"/>
                  </a:lnTo>
                  <a:lnTo>
                    <a:pt x="678180" y="108204"/>
                  </a:lnTo>
                  <a:lnTo>
                    <a:pt x="670560" y="111252"/>
                  </a:lnTo>
                  <a:lnTo>
                    <a:pt x="658368" y="114300"/>
                  </a:lnTo>
                  <a:lnTo>
                    <a:pt x="643128" y="117348"/>
                  </a:lnTo>
                  <a:lnTo>
                    <a:pt x="623316" y="118872"/>
                  </a:lnTo>
                  <a:lnTo>
                    <a:pt x="601980" y="120396"/>
                  </a:lnTo>
                  <a:lnTo>
                    <a:pt x="579120" y="121920"/>
                  </a:lnTo>
                  <a:lnTo>
                    <a:pt x="553212" y="126492"/>
                  </a:lnTo>
                  <a:lnTo>
                    <a:pt x="525780" y="128016"/>
                  </a:lnTo>
                  <a:lnTo>
                    <a:pt x="499872" y="132588"/>
                  </a:lnTo>
                  <a:lnTo>
                    <a:pt x="470916" y="135636"/>
                  </a:lnTo>
                  <a:lnTo>
                    <a:pt x="443484" y="140208"/>
                  </a:lnTo>
                  <a:lnTo>
                    <a:pt x="417576" y="146304"/>
                  </a:lnTo>
                  <a:lnTo>
                    <a:pt x="391668" y="152400"/>
                  </a:lnTo>
                  <a:lnTo>
                    <a:pt x="368808" y="160020"/>
                  </a:lnTo>
                  <a:lnTo>
                    <a:pt x="348996" y="167640"/>
                  </a:lnTo>
                  <a:lnTo>
                    <a:pt x="327660" y="175260"/>
                  </a:lnTo>
                  <a:lnTo>
                    <a:pt x="307848" y="184404"/>
                  </a:lnTo>
                  <a:lnTo>
                    <a:pt x="288036" y="193548"/>
                  </a:lnTo>
                  <a:lnTo>
                    <a:pt x="268224" y="201168"/>
                  </a:lnTo>
                  <a:lnTo>
                    <a:pt x="249936" y="208788"/>
                  </a:lnTo>
                  <a:lnTo>
                    <a:pt x="231648" y="216408"/>
                  </a:lnTo>
                  <a:lnTo>
                    <a:pt x="213360" y="222504"/>
                  </a:lnTo>
                  <a:lnTo>
                    <a:pt x="196596" y="230124"/>
                  </a:lnTo>
                  <a:lnTo>
                    <a:pt x="179832" y="234696"/>
                  </a:lnTo>
                  <a:lnTo>
                    <a:pt x="164592" y="240792"/>
                  </a:lnTo>
                  <a:lnTo>
                    <a:pt x="150876" y="243840"/>
                  </a:lnTo>
                  <a:lnTo>
                    <a:pt x="138684" y="248412"/>
                  </a:lnTo>
                  <a:lnTo>
                    <a:pt x="126492" y="248412"/>
                  </a:lnTo>
                  <a:lnTo>
                    <a:pt x="117348" y="251460"/>
                  </a:lnTo>
                  <a:lnTo>
                    <a:pt x="109728" y="251460"/>
                  </a:lnTo>
                  <a:lnTo>
                    <a:pt x="103632" y="249936"/>
                  </a:lnTo>
                  <a:lnTo>
                    <a:pt x="97536" y="248412"/>
                  </a:lnTo>
                  <a:lnTo>
                    <a:pt x="89916" y="245364"/>
                  </a:lnTo>
                  <a:lnTo>
                    <a:pt x="82296" y="240792"/>
                  </a:lnTo>
                  <a:lnTo>
                    <a:pt x="73152" y="237744"/>
                  </a:lnTo>
                  <a:lnTo>
                    <a:pt x="64008" y="233172"/>
                  </a:lnTo>
                  <a:lnTo>
                    <a:pt x="54864" y="228600"/>
                  </a:lnTo>
                  <a:lnTo>
                    <a:pt x="45720" y="224028"/>
                  </a:lnTo>
                  <a:lnTo>
                    <a:pt x="38100" y="219456"/>
                  </a:lnTo>
                  <a:lnTo>
                    <a:pt x="28956" y="213360"/>
                  </a:lnTo>
                  <a:lnTo>
                    <a:pt x="21336" y="208788"/>
                  </a:lnTo>
                  <a:lnTo>
                    <a:pt x="13716" y="202692"/>
                  </a:lnTo>
                  <a:lnTo>
                    <a:pt x="9144" y="199644"/>
                  </a:lnTo>
                  <a:lnTo>
                    <a:pt x="4572" y="195072"/>
                  </a:lnTo>
                  <a:lnTo>
                    <a:pt x="1524" y="192024"/>
                  </a:lnTo>
                  <a:lnTo>
                    <a:pt x="0" y="188976"/>
                  </a:lnTo>
                  <a:lnTo>
                    <a:pt x="1524" y="187452"/>
                  </a:lnTo>
                  <a:lnTo>
                    <a:pt x="10668" y="179832"/>
                  </a:lnTo>
                  <a:lnTo>
                    <a:pt x="24384" y="170688"/>
                  </a:lnTo>
                  <a:lnTo>
                    <a:pt x="41148" y="158496"/>
                  </a:lnTo>
                  <a:lnTo>
                    <a:pt x="64008" y="146304"/>
                  </a:lnTo>
                  <a:lnTo>
                    <a:pt x="86868" y="132588"/>
                  </a:lnTo>
                  <a:lnTo>
                    <a:pt x="114300" y="118872"/>
                  </a:lnTo>
                  <a:lnTo>
                    <a:pt x="143256" y="103632"/>
                  </a:lnTo>
                  <a:lnTo>
                    <a:pt x="173736" y="89916"/>
                  </a:lnTo>
                  <a:lnTo>
                    <a:pt x="202692" y="74676"/>
                  </a:lnTo>
                  <a:lnTo>
                    <a:pt x="231648" y="60960"/>
                  </a:lnTo>
                  <a:lnTo>
                    <a:pt x="260604" y="48768"/>
                  </a:lnTo>
                  <a:lnTo>
                    <a:pt x="288036" y="38100"/>
                  </a:lnTo>
                  <a:lnTo>
                    <a:pt x="312420" y="27432"/>
                  </a:lnTo>
                  <a:lnTo>
                    <a:pt x="333756" y="19812"/>
                  </a:lnTo>
                  <a:lnTo>
                    <a:pt x="350520" y="12192"/>
                  </a:lnTo>
                  <a:lnTo>
                    <a:pt x="364236" y="10668"/>
                  </a:lnTo>
                  <a:lnTo>
                    <a:pt x="373380" y="7620"/>
                  </a:lnTo>
                  <a:lnTo>
                    <a:pt x="382524" y="6096"/>
                  </a:lnTo>
                  <a:lnTo>
                    <a:pt x="390144" y="4572"/>
                  </a:lnTo>
                  <a:lnTo>
                    <a:pt x="399288" y="3048"/>
                  </a:lnTo>
                  <a:lnTo>
                    <a:pt x="405384" y="1524"/>
                  </a:lnTo>
                  <a:lnTo>
                    <a:pt x="422148" y="1524"/>
                  </a:lnTo>
                  <a:lnTo>
                    <a:pt x="426720" y="0"/>
                  </a:lnTo>
                  <a:close/>
                </a:path>
              </a:pathLst>
            </a:custGeom>
            <a:solidFill>
              <a:srgbClr val="FFE6B3"/>
            </a:solidFill>
            <a:ln w="0" cap="rnd">
              <a:noFill/>
              <a:round/>
              <a:headEnd/>
              <a:tailEnd/>
            </a:ln>
          </p:spPr>
          <p:txBody>
            <a:bodyPr/>
            <a:lstStyle/>
            <a:p>
              <a:endParaRPr lang="en-AU"/>
            </a:p>
          </p:txBody>
        </p:sp>
        <p:sp>
          <p:nvSpPr>
            <p:cNvPr id="24589" name="Shape 3393"/>
            <p:cNvSpPr>
              <a:spLocks/>
            </p:cNvSpPr>
            <p:nvPr/>
          </p:nvSpPr>
          <p:spPr bwMode="auto">
            <a:xfrm>
              <a:off x="8763" y="4175"/>
              <a:ext cx="381" cy="457"/>
            </a:xfrm>
            <a:custGeom>
              <a:avLst/>
              <a:gdLst>
                <a:gd name="T0" fmla="*/ 0 w 38100"/>
                <a:gd name="T1" fmla="*/ 0 h 45720"/>
                <a:gd name="T2" fmla="*/ 0 w 38100"/>
                <a:gd name="T3" fmla="*/ 0 h 45720"/>
                <a:gd name="T4" fmla="*/ 0 w 38100"/>
                <a:gd name="T5" fmla="*/ 0 h 45720"/>
                <a:gd name="T6" fmla="*/ 0 w 38100"/>
                <a:gd name="T7" fmla="*/ 0 h 45720"/>
                <a:gd name="T8" fmla="*/ 0 w 38100"/>
                <a:gd name="T9" fmla="*/ 0 h 45720"/>
                <a:gd name="T10" fmla="*/ 0 w 38100"/>
                <a:gd name="T11" fmla="*/ 0 h 45720"/>
                <a:gd name="T12" fmla="*/ 0 w 38100"/>
                <a:gd name="T13" fmla="*/ 0 h 45720"/>
                <a:gd name="T14" fmla="*/ 0 w 38100"/>
                <a:gd name="T15" fmla="*/ 0 h 45720"/>
                <a:gd name="T16" fmla="*/ 0 w 38100"/>
                <a:gd name="T17" fmla="*/ 0 h 45720"/>
                <a:gd name="T18" fmla="*/ 0 w 38100"/>
                <a:gd name="T19" fmla="*/ 0 h 45720"/>
                <a:gd name="T20" fmla="*/ 0 w 38100"/>
                <a:gd name="T21" fmla="*/ 0 h 45720"/>
                <a:gd name="T22" fmla="*/ 0 w 38100"/>
                <a:gd name="T23" fmla="*/ 0 h 45720"/>
                <a:gd name="T24" fmla="*/ 0 w 38100"/>
                <a:gd name="T25" fmla="*/ 0 h 45720"/>
                <a:gd name="T26" fmla="*/ 0 w 38100"/>
                <a:gd name="T27" fmla="*/ 0 h 45720"/>
                <a:gd name="T28" fmla="*/ 0 w 38100"/>
                <a:gd name="T29" fmla="*/ 0 h 45720"/>
                <a:gd name="T30" fmla="*/ 0 w 38100"/>
                <a:gd name="T31" fmla="*/ 0 h 45720"/>
                <a:gd name="T32" fmla="*/ 0 w 38100"/>
                <a:gd name="T33" fmla="*/ 0 h 45720"/>
                <a:gd name="T34" fmla="*/ 0 w 38100"/>
                <a:gd name="T35" fmla="*/ 0 h 45720"/>
                <a:gd name="T36" fmla="*/ 0 w 38100"/>
                <a:gd name="T37" fmla="*/ 0 h 45720"/>
                <a:gd name="T38" fmla="*/ 0 w 38100"/>
                <a:gd name="T39" fmla="*/ 0 h 45720"/>
                <a:gd name="T40" fmla="*/ 0 w 38100"/>
                <a:gd name="T41" fmla="*/ 0 h 45720"/>
                <a:gd name="T42" fmla="*/ 0 w 38100"/>
                <a:gd name="T43" fmla="*/ 0 h 45720"/>
                <a:gd name="T44" fmla="*/ 0 w 38100"/>
                <a:gd name="T45" fmla="*/ 0 h 45720"/>
                <a:gd name="T46" fmla="*/ 0 w 38100"/>
                <a:gd name="T47" fmla="*/ 0 h 45720"/>
                <a:gd name="T48" fmla="*/ 0 w 38100"/>
                <a:gd name="T49" fmla="*/ 0 h 45720"/>
                <a:gd name="T50" fmla="*/ 0 w 38100"/>
                <a:gd name="T51" fmla="*/ 0 h 45720"/>
                <a:gd name="T52" fmla="*/ 0 w 38100"/>
                <a:gd name="T53" fmla="*/ 0 h 45720"/>
                <a:gd name="T54" fmla="*/ 0 w 38100"/>
                <a:gd name="T55" fmla="*/ 0 h 45720"/>
                <a:gd name="T56" fmla="*/ 0 w 38100"/>
                <a:gd name="T57" fmla="*/ 0 h 45720"/>
                <a:gd name="T58" fmla="*/ 0 w 38100"/>
                <a:gd name="T59" fmla="*/ 0 h 45720"/>
                <a:gd name="T60" fmla="*/ 0 w 38100"/>
                <a:gd name="T61" fmla="*/ 0 h 45720"/>
                <a:gd name="T62" fmla="*/ 0 w 38100"/>
                <a:gd name="T63" fmla="*/ 0 h 457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100"/>
                <a:gd name="T97" fmla="*/ 0 h 45720"/>
                <a:gd name="T98" fmla="*/ 38100 w 38100"/>
                <a:gd name="T99" fmla="*/ 45720 h 457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100" h="45720">
                  <a:moveTo>
                    <a:pt x="16764" y="0"/>
                  </a:moveTo>
                  <a:lnTo>
                    <a:pt x="21336" y="1524"/>
                  </a:lnTo>
                  <a:lnTo>
                    <a:pt x="24384" y="3048"/>
                  </a:lnTo>
                  <a:lnTo>
                    <a:pt x="27432" y="4572"/>
                  </a:lnTo>
                  <a:lnTo>
                    <a:pt x="30480" y="7620"/>
                  </a:lnTo>
                  <a:lnTo>
                    <a:pt x="33528" y="10668"/>
                  </a:lnTo>
                  <a:lnTo>
                    <a:pt x="35052" y="15240"/>
                  </a:lnTo>
                  <a:lnTo>
                    <a:pt x="36576" y="18288"/>
                  </a:lnTo>
                  <a:lnTo>
                    <a:pt x="38100" y="22860"/>
                  </a:lnTo>
                  <a:lnTo>
                    <a:pt x="38100" y="25908"/>
                  </a:lnTo>
                  <a:lnTo>
                    <a:pt x="36576" y="28956"/>
                  </a:lnTo>
                  <a:lnTo>
                    <a:pt x="35052" y="33528"/>
                  </a:lnTo>
                  <a:lnTo>
                    <a:pt x="33528" y="36576"/>
                  </a:lnTo>
                  <a:lnTo>
                    <a:pt x="32004" y="39624"/>
                  </a:lnTo>
                  <a:lnTo>
                    <a:pt x="28956" y="41148"/>
                  </a:lnTo>
                  <a:lnTo>
                    <a:pt x="25908" y="42672"/>
                  </a:lnTo>
                  <a:lnTo>
                    <a:pt x="22860" y="44196"/>
                  </a:lnTo>
                  <a:lnTo>
                    <a:pt x="19812" y="45720"/>
                  </a:lnTo>
                  <a:lnTo>
                    <a:pt x="16764" y="44196"/>
                  </a:lnTo>
                  <a:lnTo>
                    <a:pt x="13716" y="44196"/>
                  </a:lnTo>
                  <a:lnTo>
                    <a:pt x="10668" y="42672"/>
                  </a:lnTo>
                  <a:lnTo>
                    <a:pt x="9144" y="42672"/>
                  </a:lnTo>
                  <a:lnTo>
                    <a:pt x="4572" y="38100"/>
                  </a:lnTo>
                  <a:lnTo>
                    <a:pt x="1524" y="33528"/>
                  </a:lnTo>
                  <a:lnTo>
                    <a:pt x="0" y="32004"/>
                  </a:lnTo>
                  <a:lnTo>
                    <a:pt x="0" y="22860"/>
                  </a:lnTo>
                  <a:lnTo>
                    <a:pt x="1524" y="18288"/>
                  </a:lnTo>
                  <a:lnTo>
                    <a:pt x="3048" y="15240"/>
                  </a:lnTo>
                  <a:lnTo>
                    <a:pt x="4572" y="10668"/>
                  </a:lnTo>
                  <a:lnTo>
                    <a:pt x="7620" y="6096"/>
                  </a:lnTo>
                  <a:lnTo>
                    <a:pt x="12192" y="3048"/>
                  </a:lnTo>
                  <a:lnTo>
                    <a:pt x="16764" y="0"/>
                  </a:lnTo>
                  <a:close/>
                </a:path>
              </a:pathLst>
            </a:custGeom>
            <a:solidFill>
              <a:srgbClr val="BDD6FF"/>
            </a:solidFill>
            <a:ln w="0" cap="rnd">
              <a:noFill/>
              <a:round/>
              <a:headEnd/>
              <a:tailEnd/>
            </a:ln>
          </p:spPr>
          <p:txBody>
            <a:bodyPr/>
            <a:lstStyle/>
            <a:p>
              <a:endParaRPr lang="en-AU"/>
            </a:p>
          </p:txBody>
        </p:sp>
        <p:sp>
          <p:nvSpPr>
            <p:cNvPr id="24590" name="Shape 3394"/>
            <p:cNvSpPr>
              <a:spLocks/>
            </p:cNvSpPr>
            <p:nvPr/>
          </p:nvSpPr>
          <p:spPr bwMode="auto">
            <a:xfrm>
              <a:off x="9448" y="2164"/>
              <a:ext cx="823" cy="807"/>
            </a:xfrm>
            <a:custGeom>
              <a:avLst/>
              <a:gdLst>
                <a:gd name="T0" fmla="*/ 0 w 82296"/>
                <a:gd name="T1" fmla="*/ 0 h 80772"/>
                <a:gd name="T2" fmla="*/ 0 w 82296"/>
                <a:gd name="T3" fmla="*/ 0 h 80772"/>
                <a:gd name="T4" fmla="*/ 0 w 82296"/>
                <a:gd name="T5" fmla="*/ 0 h 80772"/>
                <a:gd name="T6" fmla="*/ 0 w 82296"/>
                <a:gd name="T7" fmla="*/ 0 h 80772"/>
                <a:gd name="T8" fmla="*/ 0 w 82296"/>
                <a:gd name="T9" fmla="*/ 0 h 80772"/>
                <a:gd name="T10" fmla="*/ 0 w 82296"/>
                <a:gd name="T11" fmla="*/ 0 h 80772"/>
                <a:gd name="T12" fmla="*/ 0 w 82296"/>
                <a:gd name="T13" fmla="*/ 0 h 80772"/>
                <a:gd name="T14" fmla="*/ 0 w 82296"/>
                <a:gd name="T15" fmla="*/ 0 h 80772"/>
                <a:gd name="T16" fmla="*/ 0 w 82296"/>
                <a:gd name="T17" fmla="*/ 0 h 80772"/>
                <a:gd name="T18" fmla="*/ 0 w 82296"/>
                <a:gd name="T19" fmla="*/ 0 h 80772"/>
                <a:gd name="T20" fmla="*/ 0 w 82296"/>
                <a:gd name="T21" fmla="*/ 0 h 80772"/>
                <a:gd name="T22" fmla="*/ 0 w 82296"/>
                <a:gd name="T23" fmla="*/ 0 h 80772"/>
                <a:gd name="T24" fmla="*/ 0 w 82296"/>
                <a:gd name="T25" fmla="*/ 0 h 80772"/>
                <a:gd name="T26" fmla="*/ 0 w 82296"/>
                <a:gd name="T27" fmla="*/ 0 h 80772"/>
                <a:gd name="T28" fmla="*/ 0 w 82296"/>
                <a:gd name="T29" fmla="*/ 0 h 80772"/>
                <a:gd name="T30" fmla="*/ 0 w 82296"/>
                <a:gd name="T31" fmla="*/ 0 h 80772"/>
                <a:gd name="T32" fmla="*/ 0 w 82296"/>
                <a:gd name="T33" fmla="*/ 0 h 80772"/>
                <a:gd name="T34" fmla="*/ 0 w 82296"/>
                <a:gd name="T35" fmla="*/ 0 h 80772"/>
                <a:gd name="T36" fmla="*/ 0 w 82296"/>
                <a:gd name="T37" fmla="*/ 0 h 80772"/>
                <a:gd name="T38" fmla="*/ 0 w 82296"/>
                <a:gd name="T39" fmla="*/ 0 h 80772"/>
                <a:gd name="T40" fmla="*/ 0 w 82296"/>
                <a:gd name="T41" fmla="*/ 0 h 80772"/>
                <a:gd name="T42" fmla="*/ 0 w 82296"/>
                <a:gd name="T43" fmla="*/ 0 h 80772"/>
                <a:gd name="T44" fmla="*/ 0 w 82296"/>
                <a:gd name="T45" fmla="*/ 0 h 80772"/>
                <a:gd name="T46" fmla="*/ 0 w 82296"/>
                <a:gd name="T47" fmla="*/ 0 h 80772"/>
                <a:gd name="T48" fmla="*/ 0 w 82296"/>
                <a:gd name="T49" fmla="*/ 0 h 80772"/>
                <a:gd name="T50" fmla="*/ 0 w 82296"/>
                <a:gd name="T51" fmla="*/ 0 h 80772"/>
                <a:gd name="T52" fmla="*/ 0 w 82296"/>
                <a:gd name="T53" fmla="*/ 0 h 80772"/>
                <a:gd name="T54" fmla="*/ 0 w 82296"/>
                <a:gd name="T55" fmla="*/ 0 h 80772"/>
                <a:gd name="T56" fmla="*/ 0 w 82296"/>
                <a:gd name="T57" fmla="*/ 0 h 80772"/>
                <a:gd name="T58" fmla="*/ 0 w 82296"/>
                <a:gd name="T59" fmla="*/ 0 h 80772"/>
                <a:gd name="T60" fmla="*/ 0 w 82296"/>
                <a:gd name="T61" fmla="*/ 0 h 80772"/>
                <a:gd name="T62" fmla="*/ 0 w 82296"/>
                <a:gd name="T63" fmla="*/ 0 h 80772"/>
                <a:gd name="T64" fmla="*/ 0 w 82296"/>
                <a:gd name="T65" fmla="*/ 0 h 80772"/>
                <a:gd name="T66" fmla="*/ 0 w 82296"/>
                <a:gd name="T67" fmla="*/ 0 h 80772"/>
                <a:gd name="T68" fmla="*/ 0 w 82296"/>
                <a:gd name="T69" fmla="*/ 0 h 80772"/>
                <a:gd name="T70" fmla="*/ 0 w 82296"/>
                <a:gd name="T71" fmla="*/ 0 h 80772"/>
                <a:gd name="T72" fmla="*/ 0 w 82296"/>
                <a:gd name="T73" fmla="*/ 0 h 80772"/>
                <a:gd name="T74" fmla="*/ 0 w 82296"/>
                <a:gd name="T75" fmla="*/ 0 h 80772"/>
                <a:gd name="T76" fmla="*/ 0 w 82296"/>
                <a:gd name="T77" fmla="*/ 0 h 80772"/>
                <a:gd name="T78" fmla="*/ 0 w 82296"/>
                <a:gd name="T79" fmla="*/ 0 h 80772"/>
                <a:gd name="T80" fmla="*/ 0 w 82296"/>
                <a:gd name="T81" fmla="*/ 0 h 80772"/>
                <a:gd name="T82" fmla="*/ 0 w 82296"/>
                <a:gd name="T83" fmla="*/ 0 h 80772"/>
                <a:gd name="T84" fmla="*/ 0 w 82296"/>
                <a:gd name="T85" fmla="*/ 0 h 80772"/>
                <a:gd name="T86" fmla="*/ 0 w 82296"/>
                <a:gd name="T87" fmla="*/ 0 h 80772"/>
                <a:gd name="T88" fmla="*/ 0 w 82296"/>
                <a:gd name="T89" fmla="*/ 0 h 80772"/>
                <a:gd name="T90" fmla="*/ 0 w 82296"/>
                <a:gd name="T91" fmla="*/ 0 h 807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296"/>
                <a:gd name="T139" fmla="*/ 0 h 80772"/>
                <a:gd name="T140" fmla="*/ 82296 w 82296"/>
                <a:gd name="T141" fmla="*/ 80772 h 807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296" h="80772">
                  <a:moveTo>
                    <a:pt x="45720" y="0"/>
                  </a:moveTo>
                  <a:lnTo>
                    <a:pt x="56388" y="0"/>
                  </a:lnTo>
                  <a:lnTo>
                    <a:pt x="62484" y="1524"/>
                  </a:lnTo>
                  <a:lnTo>
                    <a:pt x="67056" y="4572"/>
                  </a:lnTo>
                  <a:lnTo>
                    <a:pt x="73152" y="9144"/>
                  </a:lnTo>
                  <a:lnTo>
                    <a:pt x="76200" y="13716"/>
                  </a:lnTo>
                  <a:lnTo>
                    <a:pt x="80772" y="22860"/>
                  </a:lnTo>
                  <a:lnTo>
                    <a:pt x="80772" y="30480"/>
                  </a:lnTo>
                  <a:lnTo>
                    <a:pt x="82296" y="38100"/>
                  </a:lnTo>
                  <a:lnTo>
                    <a:pt x="80772" y="45720"/>
                  </a:lnTo>
                  <a:lnTo>
                    <a:pt x="80772" y="51816"/>
                  </a:lnTo>
                  <a:lnTo>
                    <a:pt x="77724" y="57912"/>
                  </a:lnTo>
                  <a:lnTo>
                    <a:pt x="73152" y="62484"/>
                  </a:lnTo>
                  <a:lnTo>
                    <a:pt x="68580" y="67056"/>
                  </a:lnTo>
                  <a:lnTo>
                    <a:pt x="65532" y="71628"/>
                  </a:lnTo>
                  <a:lnTo>
                    <a:pt x="59436" y="74676"/>
                  </a:lnTo>
                  <a:lnTo>
                    <a:pt x="53340" y="77724"/>
                  </a:lnTo>
                  <a:lnTo>
                    <a:pt x="48768" y="79248"/>
                  </a:lnTo>
                  <a:lnTo>
                    <a:pt x="42672" y="80772"/>
                  </a:lnTo>
                  <a:lnTo>
                    <a:pt x="36576" y="80772"/>
                  </a:lnTo>
                  <a:lnTo>
                    <a:pt x="30480" y="79248"/>
                  </a:lnTo>
                  <a:lnTo>
                    <a:pt x="25908" y="76200"/>
                  </a:lnTo>
                  <a:lnTo>
                    <a:pt x="21336" y="74676"/>
                  </a:lnTo>
                  <a:lnTo>
                    <a:pt x="15240" y="70104"/>
                  </a:lnTo>
                  <a:lnTo>
                    <a:pt x="12192" y="67056"/>
                  </a:lnTo>
                  <a:lnTo>
                    <a:pt x="9144" y="62484"/>
                  </a:lnTo>
                  <a:lnTo>
                    <a:pt x="6096" y="59436"/>
                  </a:lnTo>
                  <a:lnTo>
                    <a:pt x="4572" y="54864"/>
                  </a:lnTo>
                  <a:lnTo>
                    <a:pt x="3048" y="51816"/>
                  </a:lnTo>
                  <a:lnTo>
                    <a:pt x="1524" y="48768"/>
                  </a:lnTo>
                  <a:lnTo>
                    <a:pt x="1524" y="45720"/>
                  </a:lnTo>
                  <a:lnTo>
                    <a:pt x="0" y="41148"/>
                  </a:lnTo>
                  <a:lnTo>
                    <a:pt x="0" y="35052"/>
                  </a:lnTo>
                  <a:lnTo>
                    <a:pt x="1524" y="32004"/>
                  </a:lnTo>
                  <a:lnTo>
                    <a:pt x="1524" y="24384"/>
                  </a:lnTo>
                  <a:lnTo>
                    <a:pt x="4572" y="22860"/>
                  </a:lnTo>
                  <a:lnTo>
                    <a:pt x="6096" y="19812"/>
                  </a:lnTo>
                  <a:lnTo>
                    <a:pt x="6096" y="18288"/>
                  </a:lnTo>
                  <a:lnTo>
                    <a:pt x="9144" y="15240"/>
                  </a:lnTo>
                  <a:lnTo>
                    <a:pt x="12192" y="13716"/>
                  </a:lnTo>
                  <a:lnTo>
                    <a:pt x="16764" y="10668"/>
                  </a:lnTo>
                  <a:lnTo>
                    <a:pt x="21336" y="7620"/>
                  </a:lnTo>
                  <a:lnTo>
                    <a:pt x="27432" y="6096"/>
                  </a:lnTo>
                  <a:lnTo>
                    <a:pt x="32004" y="3048"/>
                  </a:lnTo>
                  <a:lnTo>
                    <a:pt x="39624" y="1524"/>
                  </a:lnTo>
                  <a:lnTo>
                    <a:pt x="45720" y="0"/>
                  </a:lnTo>
                  <a:close/>
                </a:path>
              </a:pathLst>
            </a:custGeom>
            <a:solidFill>
              <a:srgbClr val="BDD6FF"/>
            </a:solidFill>
            <a:ln w="0" cap="rnd">
              <a:noFill/>
              <a:round/>
              <a:headEnd/>
              <a:tailEnd/>
            </a:ln>
          </p:spPr>
          <p:txBody>
            <a:bodyPr/>
            <a:lstStyle/>
            <a:p>
              <a:endParaRPr lang="en-AU"/>
            </a:p>
          </p:txBody>
        </p:sp>
        <p:sp>
          <p:nvSpPr>
            <p:cNvPr id="24591" name="Shape 3395"/>
            <p:cNvSpPr>
              <a:spLocks/>
            </p:cNvSpPr>
            <p:nvPr/>
          </p:nvSpPr>
          <p:spPr bwMode="auto">
            <a:xfrm>
              <a:off x="10149" y="3688"/>
              <a:ext cx="778" cy="777"/>
            </a:xfrm>
            <a:custGeom>
              <a:avLst/>
              <a:gdLst>
                <a:gd name="T0" fmla="*/ 0 w 77724"/>
                <a:gd name="T1" fmla="*/ 0 h 77724"/>
                <a:gd name="T2" fmla="*/ 0 w 77724"/>
                <a:gd name="T3" fmla="*/ 0 h 77724"/>
                <a:gd name="T4" fmla="*/ 0 w 77724"/>
                <a:gd name="T5" fmla="*/ 0 h 77724"/>
                <a:gd name="T6" fmla="*/ 0 w 77724"/>
                <a:gd name="T7" fmla="*/ 0 h 77724"/>
                <a:gd name="T8" fmla="*/ 0 w 77724"/>
                <a:gd name="T9" fmla="*/ 0 h 77724"/>
                <a:gd name="T10" fmla="*/ 0 w 77724"/>
                <a:gd name="T11" fmla="*/ 0 h 77724"/>
                <a:gd name="T12" fmla="*/ 0 w 77724"/>
                <a:gd name="T13" fmla="*/ 0 h 77724"/>
                <a:gd name="T14" fmla="*/ 0 w 77724"/>
                <a:gd name="T15" fmla="*/ 0 h 77724"/>
                <a:gd name="T16" fmla="*/ 0 w 77724"/>
                <a:gd name="T17" fmla="*/ 0 h 77724"/>
                <a:gd name="T18" fmla="*/ 0 w 77724"/>
                <a:gd name="T19" fmla="*/ 0 h 77724"/>
                <a:gd name="T20" fmla="*/ 0 w 77724"/>
                <a:gd name="T21" fmla="*/ 0 h 77724"/>
                <a:gd name="T22" fmla="*/ 0 w 77724"/>
                <a:gd name="T23" fmla="*/ 0 h 77724"/>
                <a:gd name="T24" fmla="*/ 0 w 77724"/>
                <a:gd name="T25" fmla="*/ 0 h 77724"/>
                <a:gd name="T26" fmla="*/ 0 w 77724"/>
                <a:gd name="T27" fmla="*/ 0 h 77724"/>
                <a:gd name="T28" fmla="*/ 0 w 77724"/>
                <a:gd name="T29" fmla="*/ 0 h 77724"/>
                <a:gd name="T30" fmla="*/ 0 w 77724"/>
                <a:gd name="T31" fmla="*/ 0 h 77724"/>
                <a:gd name="T32" fmla="*/ 0 w 77724"/>
                <a:gd name="T33" fmla="*/ 0 h 77724"/>
                <a:gd name="T34" fmla="*/ 0 w 77724"/>
                <a:gd name="T35" fmla="*/ 0 h 77724"/>
                <a:gd name="T36" fmla="*/ 0 w 77724"/>
                <a:gd name="T37" fmla="*/ 0 h 77724"/>
                <a:gd name="T38" fmla="*/ 0 w 77724"/>
                <a:gd name="T39" fmla="*/ 0 h 77724"/>
                <a:gd name="T40" fmla="*/ 0 w 77724"/>
                <a:gd name="T41" fmla="*/ 0 h 77724"/>
                <a:gd name="T42" fmla="*/ 0 w 77724"/>
                <a:gd name="T43" fmla="*/ 0 h 77724"/>
                <a:gd name="T44" fmla="*/ 0 w 77724"/>
                <a:gd name="T45" fmla="*/ 0 h 77724"/>
                <a:gd name="T46" fmla="*/ 0 w 77724"/>
                <a:gd name="T47" fmla="*/ 0 h 77724"/>
                <a:gd name="T48" fmla="*/ 0 w 77724"/>
                <a:gd name="T49" fmla="*/ 0 h 77724"/>
                <a:gd name="T50" fmla="*/ 0 w 77724"/>
                <a:gd name="T51" fmla="*/ 0 h 77724"/>
                <a:gd name="T52" fmla="*/ 0 w 77724"/>
                <a:gd name="T53" fmla="*/ 0 h 77724"/>
                <a:gd name="T54" fmla="*/ 0 w 77724"/>
                <a:gd name="T55" fmla="*/ 0 h 77724"/>
                <a:gd name="T56" fmla="*/ 0 w 77724"/>
                <a:gd name="T57" fmla="*/ 0 h 77724"/>
                <a:gd name="T58" fmla="*/ 0 w 77724"/>
                <a:gd name="T59" fmla="*/ 0 h 77724"/>
                <a:gd name="T60" fmla="*/ 0 w 77724"/>
                <a:gd name="T61" fmla="*/ 0 h 77724"/>
                <a:gd name="T62" fmla="*/ 0 w 77724"/>
                <a:gd name="T63" fmla="*/ 0 h 77724"/>
                <a:gd name="T64" fmla="*/ 0 w 77724"/>
                <a:gd name="T65" fmla="*/ 0 h 77724"/>
                <a:gd name="T66" fmla="*/ 0 w 77724"/>
                <a:gd name="T67" fmla="*/ 0 h 77724"/>
                <a:gd name="T68" fmla="*/ 0 w 77724"/>
                <a:gd name="T69" fmla="*/ 0 h 77724"/>
                <a:gd name="T70" fmla="*/ 0 w 77724"/>
                <a:gd name="T71" fmla="*/ 0 h 77724"/>
                <a:gd name="T72" fmla="*/ 0 w 77724"/>
                <a:gd name="T73" fmla="*/ 0 h 77724"/>
                <a:gd name="T74" fmla="*/ 0 w 77724"/>
                <a:gd name="T75" fmla="*/ 0 h 77724"/>
                <a:gd name="T76" fmla="*/ 0 w 77724"/>
                <a:gd name="T77" fmla="*/ 0 h 77724"/>
                <a:gd name="T78" fmla="*/ 0 w 77724"/>
                <a:gd name="T79" fmla="*/ 0 h 77724"/>
                <a:gd name="T80" fmla="*/ 0 w 77724"/>
                <a:gd name="T81" fmla="*/ 0 h 77724"/>
                <a:gd name="T82" fmla="*/ 0 w 77724"/>
                <a:gd name="T83" fmla="*/ 0 h 77724"/>
                <a:gd name="T84" fmla="*/ 0 w 77724"/>
                <a:gd name="T85" fmla="*/ 0 h 77724"/>
                <a:gd name="T86" fmla="*/ 0 w 77724"/>
                <a:gd name="T87" fmla="*/ 0 h 777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724"/>
                <a:gd name="T133" fmla="*/ 0 h 77724"/>
                <a:gd name="T134" fmla="*/ 77724 w 77724"/>
                <a:gd name="T135" fmla="*/ 77724 h 777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724" h="77724">
                  <a:moveTo>
                    <a:pt x="47244" y="0"/>
                  </a:moveTo>
                  <a:lnTo>
                    <a:pt x="53340" y="1524"/>
                  </a:lnTo>
                  <a:lnTo>
                    <a:pt x="59436" y="4572"/>
                  </a:lnTo>
                  <a:lnTo>
                    <a:pt x="65532" y="7620"/>
                  </a:lnTo>
                  <a:lnTo>
                    <a:pt x="70104" y="12192"/>
                  </a:lnTo>
                  <a:lnTo>
                    <a:pt x="73152" y="16764"/>
                  </a:lnTo>
                  <a:lnTo>
                    <a:pt x="76200" y="22860"/>
                  </a:lnTo>
                  <a:lnTo>
                    <a:pt x="77724" y="30480"/>
                  </a:lnTo>
                  <a:lnTo>
                    <a:pt x="77724" y="45720"/>
                  </a:lnTo>
                  <a:lnTo>
                    <a:pt x="76200" y="51816"/>
                  </a:lnTo>
                  <a:lnTo>
                    <a:pt x="76200" y="56388"/>
                  </a:lnTo>
                  <a:lnTo>
                    <a:pt x="73152" y="60960"/>
                  </a:lnTo>
                  <a:lnTo>
                    <a:pt x="70104" y="64008"/>
                  </a:lnTo>
                  <a:lnTo>
                    <a:pt x="67056" y="68580"/>
                  </a:lnTo>
                  <a:lnTo>
                    <a:pt x="64008" y="71628"/>
                  </a:lnTo>
                  <a:lnTo>
                    <a:pt x="62484" y="73152"/>
                  </a:lnTo>
                  <a:lnTo>
                    <a:pt x="57912" y="74676"/>
                  </a:lnTo>
                  <a:lnTo>
                    <a:pt x="54864" y="76200"/>
                  </a:lnTo>
                  <a:lnTo>
                    <a:pt x="51816" y="77724"/>
                  </a:lnTo>
                  <a:lnTo>
                    <a:pt x="41148" y="77724"/>
                  </a:lnTo>
                  <a:lnTo>
                    <a:pt x="33528" y="77724"/>
                  </a:lnTo>
                  <a:lnTo>
                    <a:pt x="30480" y="76200"/>
                  </a:lnTo>
                  <a:lnTo>
                    <a:pt x="27432" y="76200"/>
                  </a:lnTo>
                  <a:lnTo>
                    <a:pt x="22860" y="74676"/>
                  </a:lnTo>
                  <a:lnTo>
                    <a:pt x="19812" y="73152"/>
                  </a:lnTo>
                  <a:lnTo>
                    <a:pt x="15240" y="70104"/>
                  </a:lnTo>
                  <a:lnTo>
                    <a:pt x="12192" y="68580"/>
                  </a:lnTo>
                  <a:lnTo>
                    <a:pt x="9144" y="64008"/>
                  </a:lnTo>
                  <a:lnTo>
                    <a:pt x="6096" y="62484"/>
                  </a:lnTo>
                  <a:lnTo>
                    <a:pt x="3048" y="57912"/>
                  </a:lnTo>
                  <a:lnTo>
                    <a:pt x="3048" y="53340"/>
                  </a:lnTo>
                  <a:lnTo>
                    <a:pt x="1524" y="48768"/>
                  </a:lnTo>
                  <a:lnTo>
                    <a:pt x="0" y="42672"/>
                  </a:lnTo>
                  <a:lnTo>
                    <a:pt x="0" y="38100"/>
                  </a:lnTo>
                  <a:lnTo>
                    <a:pt x="1524" y="30480"/>
                  </a:lnTo>
                  <a:lnTo>
                    <a:pt x="3048" y="24384"/>
                  </a:lnTo>
                  <a:lnTo>
                    <a:pt x="6096" y="18288"/>
                  </a:lnTo>
                  <a:lnTo>
                    <a:pt x="10668" y="13716"/>
                  </a:lnTo>
                  <a:lnTo>
                    <a:pt x="15240" y="9144"/>
                  </a:lnTo>
                  <a:lnTo>
                    <a:pt x="21336" y="4572"/>
                  </a:lnTo>
                  <a:lnTo>
                    <a:pt x="27432" y="3048"/>
                  </a:lnTo>
                  <a:lnTo>
                    <a:pt x="33528" y="1524"/>
                  </a:lnTo>
                  <a:lnTo>
                    <a:pt x="41148" y="1524"/>
                  </a:lnTo>
                  <a:lnTo>
                    <a:pt x="47244" y="0"/>
                  </a:lnTo>
                  <a:close/>
                </a:path>
              </a:pathLst>
            </a:custGeom>
            <a:solidFill>
              <a:srgbClr val="BDD6FF"/>
            </a:solidFill>
            <a:ln w="0" cap="rnd">
              <a:noFill/>
              <a:round/>
              <a:headEnd/>
              <a:tailEnd/>
            </a:ln>
          </p:spPr>
          <p:txBody>
            <a:bodyPr/>
            <a:lstStyle/>
            <a:p>
              <a:endParaRPr lang="en-AU"/>
            </a:p>
          </p:txBody>
        </p:sp>
        <p:sp>
          <p:nvSpPr>
            <p:cNvPr id="24592" name="Shape 3396"/>
            <p:cNvSpPr>
              <a:spLocks/>
            </p:cNvSpPr>
            <p:nvPr/>
          </p:nvSpPr>
          <p:spPr bwMode="auto">
            <a:xfrm>
              <a:off x="9235" y="3291"/>
              <a:ext cx="610" cy="671"/>
            </a:xfrm>
            <a:custGeom>
              <a:avLst/>
              <a:gdLst>
                <a:gd name="T0" fmla="*/ 0 w 60960"/>
                <a:gd name="T1" fmla="*/ 0 h 67056"/>
                <a:gd name="T2" fmla="*/ 0 w 60960"/>
                <a:gd name="T3" fmla="*/ 0 h 67056"/>
                <a:gd name="T4" fmla="*/ 0 w 60960"/>
                <a:gd name="T5" fmla="*/ 0 h 67056"/>
                <a:gd name="T6" fmla="*/ 0 w 60960"/>
                <a:gd name="T7" fmla="*/ 0 h 67056"/>
                <a:gd name="T8" fmla="*/ 0 w 60960"/>
                <a:gd name="T9" fmla="*/ 0 h 67056"/>
                <a:gd name="T10" fmla="*/ 0 w 60960"/>
                <a:gd name="T11" fmla="*/ 0 h 67056"/>
                <a:gd name="T12" fmla="*/ 0 w 60960"/>
                <a:gd name="T13" fmla="*/ 0 h 67056"/>
                <a:gd name="T14" fmla="*/ 0 w 60960"/>
                <a:gd name="T15" fmla="*/ 0 h 67056"/>
                <a:gd name="T16" fmla="*/ 0 w 60960"/>
                <a:gd name="T17" fmla="*/ 0 h 67056"/>
                <a:gd name="T18" fmla="*/ 0 w 60960"/>
                <a:gd name="T19" fmla="*/ 0 h 67056"/>
                <a:gd name="T20" fmla="*/ 0 w 60960"/>
                <a:gd name="T21" fmla="*/ 0 h 67056"/>
                <a:gd name="T22" fmla="*/ 0 w 60960"/>
                <a:gd name="T23" fmla="*/ 0 h 67056"/>
                <a:gd name="T24" fmla="*/ 0 w 60960"/>
                <a:gd name="T25" fmla="*/ 0 h 67056"/>
                <a:gd name="T26" fmla="*/ 0 w 60960"/>
                <a:gd name="T27" fmla="*/ 0 h 67056"/>
                <a:gd name="T28" fmla="*/ 0 w 60960"/>
                <a:gd name="T29" fmla="*/ 0 h 67056"/>
                <a:gd name="T30" fmla="*/ 0 w 60960"/>
                <a:gd name="T31" fmla="*/ 0 h 67056"/>
                <a:gd name="T32" fmla="*/ 0 w 60960"/>
                <a:gd name="T33" fmla="*/ 0 h 67056"/>
                <a:gd name="T34" fmla="*/ 0 w 60960"/>
                <a:gd name="T35" fmla="*/ 0 h 67056"/>
                <a:gd name="T36" fmla="*/ 0 w 60960"/>
                <a:gd name="T37" fmla="*/ 0 h 67056"/>
                <a:gd name="T38" fmla="*/ 0 w 60960"/>
                <a:gd name="T39" fmla="*/ 0 h 67056"/>
                <a:gd name="T40" fmla="*/ 0 w 60960"/>
                <a:gd name="T41" fmla="*/ 0 h 67056"/>
                <a:gd name="T42" fmla="*/ 0 w 60960"/>
                <a:gd name="T43" fmla="*/ 0 h 67056"/>
                <a:gd name="T44" fmla="*/ 0 w 60960"/>
                <a:gd name="T45" fmla="*/ 0 h 67056"/>
                <a:gd name="T46" fmla="*/ 0 w 60960"/>
                <a:gd name="T47" fmla="*/ 0 h 67056"/>
                <a:gd name="T48" fmla="*/ 0 w 60960"/>
                <a:gd name="T49" fmla="*/ 0 h 67056"/>
                <a:gd name="T50" fmla="*/ 0 w 60960"/>
                <a:gd name="T51" fmla="*/ 0 h 67056"/>
                <a:gd name="T52" fmla="*/ 0 w 60960"/>
                <a:gd name="T53" fmla="*/ 0 h 67056"/>
                <a:gd name="T54" fmla="*/ 0 w 60960"/>
                <a:gd name="T55" fmla="*/ 0 h 67056"/>
                <a:gd name="T56" fmla="*/ 0 w 60960"/>
                <a:gd name="T57" fmla="*/ 0 h 67056"/>
                <a:gd name="T58" fmla="*/ 0 w 60960"/>
                <a:gd name="T59" fmla="*/ 0 h 67056"/>
                <a:gd name="T60" fmla="*/ 0 w 60960"/>
                <a:gd name="T61" fmla="*/ 0 h 67056"/>
                <a:gd name="T62" fmla="*/ 0 w 60960"/>
                <a:gd name="T63" fmla="*/ 0 h 67056"/>
                <a:gd name="T64" fmla="*/ 0 w 60960"/>
                <a:gd name="T65" fmla="*/ 0 h 67056"/>
                <a:gd name="T66" fmla="*/ 0 w 60960"/>
                <a:gd name="T67" fmla="*/ 0 h 67056"/>
                <a:gd name="T68" fmla="*/ 0 w 60960"/>
                <a:gd name="T69" fmla="*/ 0 h 67056"/>
                <a:gd name="T70" fmla="*/ 0 w 60960"/>
                <a:gd name="T71" fmla="*/ 0 h 67056"/>
                <a:gd name="T72" fmla="*/ 0 w 60960"/>
                <a:gd name="T73" fmla="*/ 0 h 67056"/>
                <a:gd name="T74" fmla="*/ 0 w 60960"/>
                <a:gd name="T75" fmla="*/ 0 h 67056"/>
                <a:gd name="T76" fmla="*/ 0 w 60960"/>
                <a:gd name="T77" fmla="*/ 0 h 67056"/>
                <a:gd name="T78" fmla="*/ 0 w 60960"/>
                <a:gd name="T79" fmla="*/ 0 h 67056"/>
                <a:gd name="T80" fmla="*/ 0 w 60960"/>
                <a:gd name="T81" fmla="*/ 0 h 67056"/>
                <a:gd name="T82" fmla="*/ 0 w 60960"/>
                <a:gd name="T83" fmla="*/ 0 h 67056"/>
                <a:gd name="T84" fmla="*/ 0 w 60960"/>
                <a:gd name="T85" fmla="*/ 0 h 670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960"/>
                <a:gd name="T130" fmla="*/ 0 h 67056"/>
                <a:gd name="T131" fmla="*/ 60960 w 60960"/>
                <a:gd name="T132" fmla="*/ 67056 h 670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960" h="67056">
                  <a:moveTo>
                    <a:pt x="28956" y="0"/>
                  </a:moveTo>
                  <a:lnTo>
                    <a:pt x="33528" y="0"/>
                  </a:lnTo>
                  <a:lnTo>
                    <a:pt x="36576" y="0"/>
                  </a:lnTo>
                  <a:lnTo>
                    <a:pt x="41148" y="1524"/>
                  </a:lnTo>
                  <a:lnTo>
                    <a:pt x="44196" y="3048"/>
                  </a:lnTo>
                  <a:lnTo>
                    <a:pt x="47244" y="4572"/>
                  </a:lnTo>
                  <a:lnTo>
                    <a:pt x="50292" y="7620"/>
                  </a:lnTo>
                  <a:lnTo>
                    <a:pt x="53340" y="10668"/>
                  </a:lnTo>
                  <a:lnTo>
                    <a:pt x="54864" y="13716"/>
                  </a:lnTo>
                  <a:lnTo>
                    <a:pt x="56388" y="16764"/>
                  </a:lnTo>
                  <a:lnTo>
                    <a:pt x="57912" y="21336"/>
                  </a:lnTo>
                  <a:lnTo>
                    <a:pt x="60960" y="25908"/>
                  </a:lnTo>
                  <a:lnTo>
                    <a:pt x="60960" y="35052"/>
                  </a:lnTo>
                  <a:lnTo>
                    <a:pt x="59436" y="41148"/>
                  </a:lnTo>
                  <a:lnTo>
                    <a:pt x="57912" y="47244"/>
                  </a:lnTo>
                  <a:lnTo>
                    <a:pt x="53340" y="51816"/>
                  </a:lnTo>
                  <a:lnTo>
                    <a:pt x="50292" y="56388"/>
                  </a:lnTo>
                  <a:lnTo>
                    <a:pt x="47244" y="59436"/>
                  </a:lnTo>
                  <a:lnTo>
                    <a:pt x="44196" y="62484"/>
                  </a:lnTo>
                  <a:lnTo>
                    <a:pt x="39624" y="64008"/>
                  </a:lnTo>
                  <a:lnTo>
                    <a:pt x="36576" y="67056"/>
                  </a:lnTo>
                  <a:lnTo>
                    <a:pt x="28956" y="67056"/>
                  </a:lnTo>
                  <a:lnTo>
                    <a:pt x="24384" y="64008"/>
                  </a:lnTo>
                  <a:lnTo>
                    <a:pt x="21336" y="64008"/>
                  </a:lnTo>
                  <a:lnTo>
                    <a:pt x="15240" y="62484"/>
                  </a:lnTo>
                  <a:lnTo>
                    <a:pt x="13716" y="59436"/>
                  </a:lnTo>
                  <a:lnTo>
                    <a:pt x="9144" y="56388"/>
                  </a:lnTo>
                  <a:lnTo>
                    <a:pt x="7620" y="53340"/>
                  </a:lnTo>
                  <a:lnTo>
                    <a:pt x="4572" y="48768"/>
                  </a:lnTo>
                  <a:lnTo>
                    <a:pt x="3048" y="44196"/>
                  </a:lnTo>
                  <a:lnTo>
                    <a:pt x="1524" y="39624"/>
                  </a:lnTo>
                  <a:lnTo>
                    <a:pt x="0" y="35052"/>
                  </a:lnTo>
                  <a:lnTo>
                    <a:pt x="0" y="22860"/>
                  </a:lnTo>
                  <a:lnTo>
                    <a:pt x="1524" y="19812"/>
                  </a:lnTo>
                  <a:lnTo>
                    <a:pt x="3048" y="15240"/>
                  </a:lnTo>
                  <a:lnTo>
                    <a:pt x="4572" y="13716"/>
                  </a:lnTo>
                  <a:lnTo>
                    <a:pt x="6096" y="9144"/>
                  </a:lnTo>
                  <a:lnTo>
                    <a:pt x="9144" y="7620"/>
                  </a:lnTo>
                  <a:lnTo>
                    <a:pt x="13716" y="6096"/>
                  </a:lnTo>
                  <a:lnTo>
                    <a:pt x="15240" y="4572"/>
                  </a:lnTo>
                  <a:lnTo>
                    <a:pt x="19812" y="1524"/>
                  </a:lnTo>
                  <a:lnTo>
                    <a:pt x="24384" y="1524"/>
                  </a:lnTo>
                  <a:lnTo>
                    <a:pt x="28956" y="0"/>
                  </a:lnTo>
                  <a:close/>
                </a:path>
              </a:pathLst>
            </a:custGeom>
            <a:solidFill>
              <a:srgbClr val="BDD6FF"/>
            </a:solidFill>
            <a:ln w="0" cap="rnd">
              <a:noFill/>
              <a:round/>
              <a:headEnd/>
              <a:tailEnd/>
            </a:ln>
          </p:spPr>
          <p:txBody>
            <a:bodyPr/>
            <a:lstStyle/>
            <a:p>
              <a:endParaRPr lang="en-AU"/>
            </a:p>
          </p:txBody>
        </p:sp>
        <p:sp>
          <p:nvSpPr>
            <p:cNvPr id="24593" name="Shape 3397"/>
            <p:cNvSpPr>
              <a:spLocks/>
            </p:cNvSpPr>
            <p:nvPr/>
          </p:nvSpPr>
          <p:spPr bwMode="auto">
            <a:xfrm>
              <a:off x="8199" y="3413"/>
              <a:ext cx="731" cy="747"/>
            </a:xfrm>
            <a:custGeom>
              <a:avLst/>
              <a:gdLst>
                <a:gd name="T0" fmla="*/ 0 w 73152"/>
                <a:gd name="T1" fmla="*/ 0 h 74676"/>
                <a:gd name="T2" fmla="*/ 0 w 73152"/>
                <a:gd name="T3" fmla="*/ 0 h 74676"/>
                <a:gd name="T4" fmla="*/ 0 w 73152"/>
                <a:gd name="T5" fmla="*/ 0 h 74676"/>
                <a:gd name="T6" fmla="*/ 0 w 73152"/>
                <a:gd name="T7" fmla="*/ 0 h 74676"/>
                <a:gd name="T8" fmla="*/ 0 w 73152"/>
                <a:gd name="T9" fmla="*/ 0 h 74676"/>
                <a:gd name="T10" fmla="*/ 0 w 73152"/>
                <a:gd name="T11" fmla="*/ 0 h 74676"/>
                <a:gd name="T12" fmla="*/ 0 w 73152"/>
                <a:gd name="T13" fmla="*/ 0 h 74676"/>
                <a:gd name="T14" fmla="*/ 0 w 73152"/>
                <a:gd name="T15" fmla="*/ 0 h 74676"/>
                <a:gd name="T16" fmla="*/ 0 w 73152"/>
                <a:gd name="T17" fmla="*/ 0 h 74676"/>
                <a:gd name="T18" fmla="*/ 0 w 73152"/>
                <a:gd name="T19" fmla="*/ 0 h 74676"/>
                <a:gd name="T20" fmla="*/ 0 w 73152"/>
                <a:gd name="T21" fmla="*/ 0 h 74676"/>
                <a:gd name="T22" fmla="*/ 0 w 73152"/>
                <a:gd name="T23" fmla="*/ 0 h 74676"/>
                <a:gd name="T24" fmla="*/ 0 w 73152"/>
                <a:gd name="T25" fmla="*/ 0 h 74676"/>
                <a:gd name="T26" fmla="*/ 0 w 73152"/>
                <a:gd name="T27" fmla="*/ 0 h 74676"/>
                <a:gd name="T28" fmla="*/ 0 w 73152"/>
                <a:gd name="T29" fmla="*/ 0 h 74676"/>
                <a:gd name="T30" fmla="*/ 0 w 73152"/>
                <a:gd name="T31" fmla="*/ 0 h 74676"/>
                <a:gd name="T32" fmla="*/ 0 w 73152"/>
                <a:gd name="T33" fmla="*/ 0 h 74676"/>
                <a:gd name="T34" fmla="*/ 0 w 73152"/>
                <a:gd name="T35" fmla="*/ 0 h 74676"/>
                <a:gd name="T36" fmla="*/ 0 w 73152"/>
                <a:gd name="T37" fmla="*/ 0 h 74676"/>
                <a:gd name="T38" fmla="*/ 0 w 73152"/>
                <a:gd name="T39" fmla="*/ 0 h 74676"/>
                <a:gd name="T40" fmla="*/ 0 w 73152"/>
                <a:gd name="T41" fmla="*/ 0 h 74676"/>
                <a:gd name="T42" fmla="*/ 0 w 73152"/>
                <a:gd name="T43" fmla="*/ 0 h 74676"/>
                <a:gd name="T44" fmla="*/ 0 w 73152"/>
                <a:gd name="T45" fmla="*/ 0 h 74676"/>
                <a:gd name="T46" fmla="*/ 0 w 73152"/>
                <a:gd name="T47" fmla="*/ 0 h 74676"/>
                <a:gd name="T48" fmla="*/ 0 w 73152"/>
                <a:gd name="T49" fmla="*/ 0 h 74676"/>
                <a:gd name="T50" fmla="*/ 0 w 73152"/>
                <a:gd name="T51" fmla="*/ 0 h 74676"/>
                <a:gd name="T52" fmla="*/ 0 w 73152"/>
                <a:gd name="T53" fmla="*/ 0 h 74676"/>
                <a:gd name="T54" fmla="*/ 0 w 73152"/>
                <a:gd name="T55" fmla="*/ 0 h 74676"/>
                <a:gd name="T56" fmla="*/ 0 w 73152"/>
                <a:gd name="T57" fmla="*/ 0 h 74676"/>
                <a:gd name="T58" fmla="*/ 0 w 73152"/>
                <a:gd name="T59" fmla="*/ 0 h 74676"/>
                <a:gd name="T60" fmla="*/ 0 w 73152"/>
                <a:gd name="T61" fmla="*/ 0 h 74676"/>
                <a:gd name="T62" fmla="*/ 0 w 73152"/>
                <a:gd name="T63" fmla="*/ 0 h 74676"/>
                <a:gd name="T64" fmla="*/ 0 w 73152"/>
                <a:gd name="T65" fmla="*/ 0 h 74676"/>
                <a:gd name="T66" fmla="*/ 0 w 73152"/>
                <a:gd name="T67" fmla="*/ 0 h 74676"/>
                <a:gd name="T68" fmla="*/ 0 w 73152"/>
                <a:gd name="T69" fmla="*/ 0 h 74676"/>
                <a:gd name="T70" fmla="*/ 0 w 73152"/>
                <a:gd name="T71" fmla="*/ 0 h 74676"/>
                <a:gd name="T72" fmla="*/ 0 w 73152"/>
                <a:gd name="T73" fmla="*/ 0 h 74676"/>
                <a:gd name="T74" fmla="*/ 0 w 73152"/>
                <a:gd name="T75" fmla="*/ 0 h 74676"/>
                <a:gd name="T76" fmla="*/ 0 w 73152"/>
                <a:gd name="T77" fmla="*/ 0 h 746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152"/>
                <a:gd name="T118" fmla="*/ 0 h 74676"/>
                <a:gd name="T119" fmla="*/ 73152 w 73152"/>
                <a:gd name="T120" fmla="*/ 74676 h 746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152" h="74676">
                  <a:moveTo>
                    <a:pt x="30480" y="0"/>
                  </a:moveTo>
                  <a:lnTo>
                    <a:pt x="41148" y="0"/>
                  </a:lnTo>
                  <a:lnTo>
                    <a:pt x="47244" y="1524"/>
                  </a:lnTo>
                  <a:lnTo>
                    <a:pt x="51816" y="3048"/>
                  </a:lnTo>
                  <a:lnTo>
                    <a:pt x="56388" y="4572"/>
                  </a:lnTo>
                  <a:lnTo>
                    <a:pt x="60960" y="10668"/>
                  </a:lnTo>
                  <a:lnTo>
                    <a:pt x="65532" y="15240"/>
                  </a:lnTo>
                  <a:lnTo>
                    <a:pt x="68580" y="21336"/>
                  </a:lnTo>
                  <a:lnTo>
                    <a:pt x="70104" y="27432"/>
                  </a:lnTo>
                  <a:lnTo>
                    <a:pt x="73152" y="33528"/>
                  </a:lnTo>
                  <a:lnTo>
                    <a:pt x="73152" y="51816"/>
                  </a:lnTo>
                  <a:lnTo>
                    <a:pt x="70104" y="57912"/>
                  </a:lnTo>
                  <a:lnTo>
                    <a:pt x="67056" y="64008"/>
                  </a:lnTo>
                  <a:lnTo>
                    <a:pt x="62484" y="68580"/>
                  </a:lnTo>
                  <a:lnTo>
                    <a:pt x="57912" y="71628"/>
                  </a:lnTo>
                  <a:lnTo>
                    <a:pt x="51816" y="73152"/>
                  </a:lnTo>
                  <a:lnTo>
                    <a:pt x="44196" y="74676"/>
                  </a:lnTo>
                  <a:lnTo>
                    <a:pt x="35052" y="74676"/>
                  </a:lnTo>
                  <a:lnTo>
                    <a:pt x="28956" y="73152"/>
                  </a:lnTo>
                  <a:lnTo>
                    <a:pt x="21336" y="70104"/>
                  </a:lnTo>
                  <a:lnTo>
                    <a:pt x="16764" y="70104"/>
                  </a:lnTo>
                  <a:lnTo>
                    <a:pt x="12192" y="65532"/>
                  </a:lnTo>
                  <a:lnTo>
                    <a:pt x="9144" y="64008"/>
                  </a:lnTo>
                  <a:lnTo>
                    <a:pt x="4572" y="60960"/>
                  </a:lnTo>
                  <a:lnTo>
                    <a:pt x="3048" y="57912"/>
                  </a:lnTo>
                  <a:lnTo>
                    <a:pt x="1524" y="51816"/>
                  </a:lnTo>
                  <a:lnTo>
                    <a:pt x="0" y="50292"/>
                  </a:lnTo>
                  <a:lnTo>
                    <a:pt x="0" y="28956"/>
                  </a:lnTo>
                  <a:lnTo>
                    <a:pt x="1524" y="24384"/>
                  </a:lnTo>
                  <a:lnTo>
                    <a:pt x="4572" y="19812"/>
                  </a:lnTo>
                  <a:lnTo>
                    <a:pt x="4572" y="16764"/>
                  </a:lnTo>
                  <a:lnTo>
                    <a:pt x="7620" y="13716"/>
                  </a:lnTo>
                  <a:lnTo>
                    <a:pt x="10668" y="10668"/>
                  </a:lnTo>
                  <a:lnTo>
                    <a:pt x="13716" y="9144"/>
                  </a:lnTo>
                  <a:lnTo>
                    <a:pt x="15240" y="7620"/>
                  </a:lnTo>
                  <a:lnTo>
                    <a:pt x="19812" y="4572"/>
                  </a:lnTo>
                  <a:lnTo>
                    <a:pt x="22860" y="3048"/>
                  </a:lnTo>
                  <a:lnTo>
                    <a:pt x="27432" y="1524"/>
                  </a:lnTo>
                  <a:lnTo>
                    <a:pt x="30480" y="0"/>
                  </a:lnTo>
                  <a:close/>
                </a:path>
              </a:pathLst>
            </a:custGeom>
            <a:solidFill>
              <a:srgbClr val="BDD6FF"/>
            </a:solidFill>
            <a:ln w="0" cap="rnd">
              <a:noFill/>
              <a:round/>
              <a:headEnd/>
              <a:tailEnd/>
            </a:ln>
          </p:spPr>
          <p:txBody>
            <a:bodyPr/>
            <a:lstStyle/>
            <a:p>
              <a:endParaRPr lang="en-AU"/>
            </a:p>
          </p:txBody>
        </p:sp>
        <p:sp>
          <p:nvSpPr>
            <p:cNvPr id="24594" name="Shape 3398"/>
            <p:cNvSpPr>
              <a:spLocks/>
            </p:cNvSpPr>
            <p:nvPr/>
          </p:nvSpPr>
          <p:spPr bwMode="auto">
            <a:xfrm>
              <a:off x="9204" y="4267"/>
              <a:ext cx="823" cy="746"/>
            </a:xfrm>
            <a:custGeom>
              <a:avLst/>
              <a:gdLst>
                <a:gd name="T0" fmla="*/ 0 w 82296"/>
                <a:gd name="T1" fmla="*/ 0 h 74676"/>
                <a:gd name="T2" fmla="*/ 0 w 82296"/>
                <a:gd name="T3" fmla="*/ 0 h 74676"/>
                <a:gd name="T4" fmla="*/ 0 w 82296"/>
                <a:gd name="T5" fmla="*/ 0 h 74676"/>
                <a:gd name="T6" fmla="*/ 0 w 82296"/>
                <a:gd name="T7" fmla="*/ 0 h 74676"/>
                <a:gd name="T8" fmla="*/ 0 w 82296"/>
                <a:gd name="T9" fmla="*/ 0 h 74676"/>
                <a:gd name="T10" fmla="*/ 0 w 82296"/>
                <a:gd name="T11" fmla="*/ 0 h 74676"/>
                <a:gd name="T12" fmla="*/ 0 w 82296"/>
                <a:gd name="T13" fmla="*/ 0 h 74676"/>
                <a:gd name="T14" fmla="*/ 0 w 82296"/>
                <a:gd name="T15" fmla="*/ 0 h 74676"/>
                <a:gd name="T16" fmla="*/ 0 w 82296"/>
                <a:gd name="T17" fmla="*/ 0 h 74676"/>
                <a:gd name="T18" fmla="*/ 0 w 82296"/>
                <a:gd name="T19" fmla="*/ 0 h 74676"/>
                <a:gd name="T20" fmla="*/ 0 w 82296"/>
                <a:gd name="T21" fmla="*/ 0 h 74676"/>
                <a:gd name="T22" fmla="*/ 0 w 82296"/>
                <a:gd name="T23" fmla="*/ 0 h 74676"/>
                <a:gd name="T24" fmla="*/ 0 w 82296"/>
                <a:gd name="T25" fmla="*/ 0 h 74676"/>
                <a:gd name="T26" fmla="*/ 0 w 82296"/>
                <a:gd name="T27" fmla="*/ 0 h 74676"/>
                <a:gd name="T28" fmla="*/ 0 w 82296"/>
                <a:gd name="T29" fmla="*/ 0 h 74676"/>
                <a:gd name="T30" fmla="*/ 0 w 82296"/>
                <a:gd name="T31" fmla="*/ 0 h 74676"/>
                <a:gd name="T32" fmla="*/ 0 w 82296"/>
                <a:gd name="T33" fmla="*/ 0 h 74676"/>
                <a:gd name="T34" fmla="*/ 0 w 82296"/>
                <a:gd name="T35" fmla="*/ 0 h 74676"/>
                <a:gd name="T36" fmla="*/ 0 w 82296"/>
                <a:gd name="T37" fmla="*/ 0 h 74676"/>
                <a:gd name="T38" fmla="*/ 0 w 82296"/>
                <a:gd name="T39" fmla="*/ 0 h 74676"/>
                <a:gd name="T40" fmla="*/ 0 w 82296"/>
                <a:gd name="T41" fmla="*/ 0 h 74676"/>
                <a:gd name="T42" fmla="*/ 0 w 82296"/>
                <a:gd name="T43" fmla="*/ 0 h 74676"/>
                <a:gd name="T44" fmla="*/ 0 w 82296"/>
                <a:gd name="T45" fmla="*/ 0 h 74676"/>
                <a:gd name="T46" fmla="*/ 0 w 82296"/>
                <a:gd name="T47" fmla="*/ 0 h 74676"/>
                <a:gd name="T48" fmla="*/ 0 w 82296"/>
                <a:gd name="T49" fmla="*/ 0 h 74676"/>
                <a:gd name="T50" fmla="*/ 0 w 82296"/>
                <a:gd name="T51" fmla="*/ 0 h 74676"/>
                <a:gd name="T52" fmla="*/ 0 w 82296"/>
                <a:gd name="T53" fmla="*/ 0 h 74676"/>
                <a:gd name="T54" fmla="*/ 0 w 82296"/>
                <a:gd name="T55" fmla="*/ 0 h 74676"/>
                <a:gd name="T56" fmla="*/ 0 w 82296"/>
                <a:gd name="T57" fmla="*/ 0 h 74676"/>
                <a:gd name="T58" fmla="*/ 0 w 82296"/>
                <a:gd name="T59" fmla="*/ 0 h 74676"/>
                <a:gd name="T60" fmla="*/ 0 w 82296"/>
                <a:gd name="T61" fmla="*/ 0 h 74676"/>
                <a:gd name="T62" fmla="*/ 0 w 82296"/>
                <a:gd name="T63" fmla="*/ 0 h 74676"/>
                <a:gd name="T64" fmla="*/ 0 w 82296"/>
                <a:gd name="T65" fmla="*/ 0 h 74676"/>
                <a:gd name="T66" fmla="*/ 0 w 82296"/>
                <a:gd name="T67" fmla="*/ 0 h 74676"/>
                <a:gd name="T68" fmla="*/ 0 w 82296"/>
                <a:gd name="T69" fmla="*/ 0 h 74676"/>
                <a:gd name="T70" fmla="*/ 0 w 82296"/>
                <a:gd name="T71" fmla="*/ 0 h 74676"/>
                <a:gd name="T72" fmla="*/ 0 w 82296"/>
                <a:gd name="T73" fmla="*/ 0 h 74676"/>
                <a:gd name="T74" fmla="*/ 0 w 82296"/>
                <a:gd name="T75" fmla="*/ 0 h 74676"/>
                <a:gd name="T76" fmla="*/ 0 w 82296"/>
                <a:gd name="T77" fmla="*/ 0 h 74676"/>
                <a:gd name="T78" fmla="*/ 0 w 82296"/>
                <a:gd name="T79" fmla="*/ 0 h 74676"/>
                <a:gd name="T80" fmla="*/ 0 w 82296"/>
                <a:gd name="T81" fmla="*/ 0 h 74676"/>
                <a:gd name="T82" fmla="*/ 0 w 82296"/>
                <a:gd name="T83" fmla="*/ 0 h 74676"/>
                <a:gd name="T84" fmla="*/ 0 w 82296"/>
                <a:gd name="T85" fmla="*/ 0 h 74676"/>
                <a:gd name="T86" fmla="*/ 0 w 82296"/>
                <a:gd name="T87" fmla="*/ 0 h 74676"/>
                <a:gd name="T88" fmla="*/ 0 w 82296"/>
                <a:gd name="T89" fmla="*/ 0 h 74676"/>
                <a:gd name="T90" fmla="*/ 0 w 82296"/>
                <a:gd name="T91" fmla="*/ 0 h 74676"/>
                <a:gd name="T92" fmla="*/ 0 w 82296"/>
                <a:gd name="T93" fmla="*/ 0 h 74676"/>
                <a:gd name="T94" fmla="*/ 0 w 82296"/>
                <a:gd name="T95" fmla="*/ 0 h 74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296"/>
                <a:gd name="T145" fmla="*/ 0 h 74676"/>
                <a:gd name="T146" fmla="*/ 82296 w 82296"/>
                <a:gd name="T147" fmla="*/ 74676 h 746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296" h="74676">
                  <a:moveTo>
                    <a:pt x="36576" y="0"/>
                  </a:moveTo>
                  <a:lnTo>
                    <a:pt x="48768" y="0"/>
                  </a:lnTo>
                  <a:lnTo>
                    <a:pt x="53340" y="1524"/>
                  </a:lnTo>
                  <a:lnTo>
                    <a:pt x="57912" y="1524"/>
                  </a:lnTo>
                  <a:lnTo>
                    <a:pt x="62484" y="4572"/>
                  </a:lnTo>
                  <a:lnTo>
                    <a:pt x="65532" y="4572"/>
                  </a:lnTo>
                  <a:lnTo>
                    <a:pt x="70104" y="7620"/>
                  </a:lnTo>
                  <a:lnTo>
                    <a:pt x="73152" y="10668"/>
                  </a:lnTo>
                  <a:lnTo>
                    <a:pt x="74676" y="13716"/>
                  </a:lnTo>
                  <a:lnTo>
                    <a:pt x="77724" y="18288"/>
                  </a:lnTo>
                  <a:lnTo>
                    <a:pt x="79248" y="24384"/>
                  </a:lnTo>
                  <a:lnTo>
                    <a:pt x="80772" y="30480"/>
                  </a:lnTo>
                  <a:lnTo>
                    <a:pt x="82296" y="36576"/>
                  </a:lnTo>
                  <a:lnTo>
                    <a:pt x="80772" y="42672"/>
                  </a:lnTo>
                  <a:lnTo>
                    <a:pt x="79248" y="48768"/>
                  </a:lnTo>
                  <a:lnTo>
                    <a:pt x="77724" y="53340"/>
                  </a:lnTo>
                  <a:lnTo>
                    <a:pt x="74676" y="59436"/>
                  </a:lnTo>
                  <a:lnTo>
                    <a:pt x="70104" y="64008"/>
                  </a:lnTo>
                  <a:lnTo>
                    <a:pt x="65532" y="67056"/>
                  </a:lnTo>
                  <a:lnTo>
                    <a:pt x="60960" y="70104"/>
                  </a:lnTo>
                  <a:lnTo>
                    <a:pt x="56388" y="71628"/>
                  </a:lnTo>
                  <a:lnTo>
                    <a:pt x="51816" y="73152"/>
                  </a:lnTo>
                  <a:lnTo>
                    <a:pt x="45720" y="74676"/>
                  </a:lnTo>
                  <a:lnTo>
                    <a:pt x="35052" y="74676"/>
                  </a:lnTo>
                  <a:lnTo>
                    <a:pt x="28956" y="73152"/>
                  </a:lnTo>
                  <a:lnTo>
                    <a:pt x="24384" y="71628"/>
                  </a:lnTo>
                  <a:lnTo>
                    <a:pt x="19812" y="70104"/>
                  </a:lnTo>
                  <a:lnTo>
                    <a:pt x="16764" y="65532"/>
                  </a:lnTo>
                  <a:lnTo>
                    <a:pt x="12192" y="62484"/>
                  </a:lnTo>
                  <a:lnTo>
                    <a:pt x="10668" y="57912"/>
                  </a:lnTo>
                  <a:lnTo>
                    <a:pt x="7620" y="53340"/>
                  </a:lnTo>
                  <a:lnTo>
                    <a:pt x="6096" y="51816"/>
                  </a:lnTo>
                  <a:lnTo>
                    <a:pt x="3048" y="47244"/>
                  </a:lnTo>
                  <a:lnTo>
                    <a:pt x="3048" y="44196"/>
                  </a:lnTo>
                  <a:lnTo>
                    <a:pt x="0" y="41148"/>
                  </a:lnTo>
                  <a:lnTo>
                    <a:pt x="0" y="27432"/>
                  </a:lnTo>
                  <a:lnTo>
                    <a:pt x="3048" y="22860"/>
                  </a:lnTo>
                  <a:lnTo>
                    <a:pt x="6096" y="18288"/>
                  </a:lnTo>
                  <a:lnTo>
                    <a:pt x="9144" y="13716"/>
                  </a:lnTo>
                  <a:lnTo>
                    <a:pt x="12192" y="10668"/>
                  </a:lnTo>
                  <a:lnTo>
                    <a:pt x="15240" y="6096"/>
                  </a:lnTo>
                  <a:lnTo>
                    <a:pt x="18288" y="6096"/>
                  </a:lnTo>
                  <a:lnTo>
                    <a:pt x="21336" y="4572"/>
                  </a:lnTo>
                  <a:lnTo>
                    <a:pt x="25908" y="3048"/>
                  </a:lnTo>
                  <a:lnTo>
                    <a:pt x="27432" y="1524"/>
                  </a:lnTo>
                  <a:lnTo>
                    <a:pt x="30480" y="1524"/>
                  </a:lnTo>
                  <a:lnTo>
                    <a:pt x="33528" y="1524"/>
                  </a:lnTo>
                  <a:lnTo>
                    <a:pt x="36576" y="0"/>
                  </a:lnTo>
                  <a:close/>
                </a:path>
              </a:pathLst>
            </a:custGeom>
            <a:solidFill>
              <a:srgbClr val="BDD6FF"/>
            </a:solidFill>
            <a:ln w="0" cap="rnd">
              <a:noFill/>
              <a:round/>
              <a:headEnd/>
              <a:tailEnd/>
            </a:ln>
          </p:spPr>
          <p:txBody>
            <a:bodyPr/>
            <a:lstStyle/>
            <a:p>
              <a:endParaRPr lang="en-AU"/>
            </a:p>
          </p:txBody>
        </p:sp>
        <p:sp>
          <p:nvSpPr>
            <p:cNvPr id="24595" name="Shape 3399"/>
            <p:cNvSpPr>
              <a:spLocks/>
            </p:cNvSpPr>
            <p:nvPr/>
          </p:nvSpPr>
          <p:spPr bwMode="auto">
            <a:xfrm>
              <a:off x="5334" y="4998"/>
              <a:ext cx="3505" cy="1387"/>
            </a:xfrm>
            <a:custGeom>
              <a:avLst/>
              <a:gdLst>
                <a:gd name="T0" fmla="*/ 0 w 350520"/>
                <a:gd name="T1" fmla="*/ 0 h 138684"/>
                <a:gd name="T2" fmla="*/ 0 w 350520"/>
                <a:gd name="T3" fmla="*/ 0 h 138684"/>
                <a:gd name="T4" fmla="*/ 0 w 350520"/>
                <a:gd name="T5" fmla="*/ 0 h 138684"/>
                <a:gd name="T6" fmla="*/ 0 w 350520"/>
                <a:gd name="T7" fmla="*/ 0 h 138684"/>
                <a:gd name="T8" fmla="*/ 0 w 350520"/>
                <a:gd name="T9" fmla="*/ 0 h 138684"/>
                <a:gd name="T10" fmla="*/ 0 w 350520"/>
                <a:gd name="T11" fmla="*/ 0 h 138684"/>
                <a:gd name="T12" fmla="*/ 0 w 350520"/>
                <a:gd name="T13" fmla="*/ 0 h 138684"/>
                <a:gd name="T14" fmla="*/ 0 w 350520"/>
                <a:gd name="T15" fmla="*/ 0 h 138684"/>
                <a:gd name="T16" fmla="*/ 0 w 350520"/>
                <a:gd name="T17" fmla="*/ 0 h 138684"/>
                <a:gd name="T18" fmla="*/ 0 w 350520"/>
                <a:gd name="T19" fmla="*/ 0 h 138684"/>
                <a:gd name="T20" fmla="*/ 0 w 350520"/>
                <a:gd name="T21" fmla="*/ 0 h 138684"/>
                <a:gd name="T22" fmla="*/ 0 w 350520"/>
                <a:gd name="T23" fmla="*/ 0 h 138684"/>
                <a:gd name="T24" fmla="*/ 0 w 350520"/>
                <a:gd name="T25" fmla="*/ 0 h 138684"/>
                <a:gd name="T26" fmla="*/ 0 w 350520"/>
                <a:gd name="T27" fmla="*/ 0 h 138684"/>
                <a:gd name="T28" fmla="*/ 0 w 350520"/>
                <a:gd name="T29" fmla="*/ 0 h 138684"/>
                <a:gd name="T30" fmla="*/ 0 w 350520"/>
                <a:gd name="T31" fmla="*/ 0 h 138684"/>
                <a:gd name="T32" fmla="*/ 0 w 350520"/>
                <a:gd name="T33" fmla="*/ 0 h 138684"/>
                <a:gd name="T34" fmla="*/ 0 w 350520"/>
                <a:gd name="T35" fmla="*/ 0 h 138684"/>
                <a:gd name="T36" fmla="*/ 0 w 350520"/>
                <a:gd name="T37" fmla="*/ 0 h 138684"/>
                <a:gd name="T38" fmla="*/ 0 w 350520"/>
                <a:gd name="T39" fmla="*/ 0 h 138684"/>
                <a:gd name="T40" fmla="*/ 0 w 350520"/>
                <a:gd name="T41" fmla="*/ 0 h 138684"/>
                <a:gd name="T42" fmla="*/ 0 w 350520"/>
                <a:gd name="T43" fmla="*/ 0 h 138684"/>
                <a:gd name="T44" fmla="*/ 0 w 350520"/>
                <a:gd name="T45" fmla="*/ 0 h 138684"/>
                <a:gd name="T46" fmla="*/ 0 w 350520"/>
                <a:gd name="T47" fmla="*/ 0 h 138684"/>
                <a:gd name="T48" fmla="*/ 0 w 350520"/>
                <a:gd name="T49" fmla="*/ 0 h 138684"/>
                <a:gd name="T50" fmla="*/ 0 w 350520"/>
                <a:gd name="T51" fmla="*/ 0 h 138684"/>
                <a:gd name="T52" fmla="*/ 0 w 350520"/>
                <a:gd name="T53" fmla="*/ 0 h 138684"/>
                <a:gd name="T54" fmla="*/ 0 w 350520"/>
                <a:gd name="T55" fmla="*/ 0 h 138684"/>
                <a:gd name="T56" fmla="*/ 0 w 350520"/>
                <a:gd name="T57" fmla="*/ 0 h 138684"/>
                <a:gd name="T58" fmla="*/ 0 w 350520"/>
                <a:gd name="T59" fmla="*/ 0 h 138684"/>
                <a:gd name="T60" fmla="*/ 0 w 350520"/>
                <a:gd name="T61" fmla="*/ 0 h 138684"/>
                <a:gd name="T62" fmla="*/ 0 w 350520"/>
                <a:gd name="T63" fmla="*/ 0 h 138684"/>
                <a:gd name="T64" fmla="*/ 0 w 350520"/>
                <a:gd name="T65" fmla="*/ 0 h 138684"/>
                <a:gd name="T66" fmla="*/ 0 w 350520"/>
                <a:gd name="T67" fmla="*/ 0 h 138684"/>
                <a:gd name="T68" fmla="*/ 0 w 350520"/>
                <a:gd name="T69" fmla="*/ 0 h 138684"/>
                <a:gd name="T70" fmla="*/ 0 w 350520"/>
                <a:gd name="T71" fmla="*/ 0 h 138684"/>
                <a:gd name="T72" fmla="*/ 0 w 350520"/>
                <a:gd name="T73" fmla="*/ 0 h 138684"/>
                <a:gd name="T74" fmla="*/ 0 w 350520"/>
                <a:gd name="T75" fmla="*/ 0 h 138684"/>
                <a:gd name="T76" fmla="*/ 0 w 350520"/>
                <a:gd name="T77" fmla="*/ 0 h 138684"/>
                <a:gd name="T78" fmla="*/ 0 w 350520"/>
                <a:gd name="T79" fmla="*/ 0 h 1386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0520"/>
                <a:gd name="T121" fmla="*/ 0 h 138684"/>
                <a:gd name="T122" fmla="*/ 350520 w 350520"/>
                <a:gd name="T123" fmla="*/ 138684 h 1386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0520" h="138684">
                  <a:moveTo>
                    <a:pt x="291084" y="0"/>
                  </a:moveTo>
                  <a:lnTo>
                    <a:pt x="307848" y="0"/>
                  </a:lnTo>
                  <a:lnTo>
                    <a:pt x="312420" y="1524"/>
                  </a:lnTo>
                  <a:lnTo>
                    <a:pt x="315468" y="3048"/>
                  </a:lnTo>
                  <a:lnTo>
                    <a:pt x="320040" y="4572"/>
                  </a:lnTo>
                  <a:lnTo>
                    <a:pt x="324612" y="4572"/>
                  </a:lnTo>
                  <a:lnTo>
                    <a:pt x="327660" y="7620"/>
                  </a:lnTo>
                  <a:lnTo>
                    <a:pt x="332232" y="9144"/>
                  </a:lnTo>
                  <a:lnTo>
                    <a:pt x="336804" y="10668"/>
                  </a:lnTo>
                  <a:lnTo>
                    <a:pt x="338328" y="12192"/>
                  </a:lnTo>
                  <a:lnTo>
                    <a:pt x="342900" y="15240"/>
                  </a:lnTo>
                  <a:lnTo>
                    <a:pt x="345948" y="16764"/>
                  </a:lnTo>
                  <a:lnTo>
                    <a:pt x="347472" y="19812"/>
                  </a:lnTo>
                  <a:lnTo>
                    <a:pt x="350520" y="24384"/>
                  </a:lnTo>
                  <a:lnTo>
                    <a:pt x="350520" y="27432"/>
                  </a:lnTo>
                  <a:lnTo>
                    <a:pt x="347472" y="30480"/>
                  </a:lnTo>
                  <a:lnTo>
                    <a:pt x="345948" y="32004"/>
                  </a:lnTo>
                  <a:lnTo>
                    <a:pt x="342900" y="33528"/>
                  </a:lnTo>
                  <a:lnTo>
                    <a:pt x="333756" y="33528"/>
                  </a:lnTo>
                  <a:lnTo>
                    <a:pt x="326136" y="35052"/>
                  </a:lnTo>
                  <a:lnTo>
                    <a:pt x="316992" y="36576"/>
                  </a:lnTo>
                  <a:lnTo>
                    <a:pt x="307848" y="38100"/>
                  </a:lnTo>
                  <a:lnTo>
                    <a:pt x="295656" y="38100"/>
                  </a:lnTo>
                  <a:lnTo>
                    <a:pt x="281940" y="41148"/>
                  </a:lnTo>
                  <a:lnTo>
                    <a:pt x="269748" y="44196"/>
                  </a:lnTo>
                  <a:lnTo>
                    <a:pt x="256032" y="45720"/>
                  </a:lnTo>
                  <a:lnTo>
                    <a:pt x="240792" y="48768"/>
                  </a:lnTo>
                  <a:lnTo>
                    <a:pt x="225552" y="51816"/>
                  </a:lnTo>
                  <a:lnTo>
                    <a:pt x="210312" y="56388"/>
                  </a:lnTo>
                  <a:lnTo>
                    <a:pt x="196596" y="60960"/>
                  </a:lnTo>
                  <a:lnTo>
                    <a:pt x="179832" y="65532"/>
                  </a:lnTo>
                  <a:lnTo>
                    <a:pt x="166116" y="70104"/>
                  </a:lnTo>
                  <a:lnTo>
                    <a:pt x="152400" y="76200"/>
                  </a:lnTo>
                  <a:lnTo>
                    <a:pt x="138684" y="83820"/>
                  </a:lnTo>
                  <a:lnTo>
                    <a:pt x="124968" y="88392"/>
                  </a:lnTo>
                  <a:lnTo>
                    <a:pt x="112776" y="94488"/>
                  </a:lnTo>
                  <a:lnTo>
                    <a:pt x="100584" y="100584"/>
                  </a:lnTo>
                  <a:lnTo>
                    <a:pt x="88392" y="106680"/>
                  </a:lnTo>
                  <a:lnTo>
                    <a:pt x="77724" y="111252"/>
                  </a:lnTo>
                  <a:lnTo>
                    <a:pt x="65532" y="117348"/>
                  </a:lnTo>
                  <a:lnTo>
                    <a:pt x="56388" y="120396"/>
                  </a:lnTo>
                  <a:lnTo>
                    <a:pt x="47244" y="124968"/>
                  </a:lnTo>
                  <a:lnTo>
                    <a:pt x="38100" y="128016"/>
                  </a:lnTo>
                  <a:lnTo>
                    <a:pt x="30480" y="131064"/>
                  </a:lnTo>
                  <a:lnTo>
                    <a:pt x="22860" y="134112"/>
                  </a:lnTo>
                  <a:lnTo>
                    <a:pt x="16764" y="135636"/>
                  </a:lnTo>
                  <a:lnTo>
                    <a:pt x="12192" y="137160"/>
                  </a:lnTo>
                  <a:lnTo>
                    <a:pt x="7620" y="138684"/>
                  </a:lnTo>
                  <a:lnTo>
                    <a:pt x="3048" y="138684"/>
                  </a:lnTo>
                  <a:lnTo>
                    <a:pt x="0" y="137160"/>
                  </a:lnTo>
                  <a:lnTo>
                    <a:pt x="0" y="135636"/>
                  </a:lnTo>
                  <a:lnTo>
                    <a:pt x="1524" y="132588"/>
                  </a:lnTo>
                  <a:lnTo>
                    <a:pt x="3048" y="132588"/>
                  </a:lnTo>
                  <a:lnTo>
                    <a:pt x="6096" y="131064"/>
                  </a:lnTo>
                  <a:lnTo>
                    <a:pt x="9144" y="128016"/>
                  </a:lnTo>
                  <a:lnTo>
                    <a:pt x="13716" y="126492"/>
                  </a:lnTo>
                  <a:lnTo>
                    <a:pt x="16764" y="124968"/>
                  </a:lnTo>
                  <a:lnTo>
                    <a:pt x="18288" y="123444"/>
                  </a:lnTo>
                  <a:lnTo>
                    <a:pt x="25908" y="120396"/>
                  </a:lnTo>
                  <a:lnTo>
                    <a:pt x="36576" y="114300"/>
                  </a:lnTo>
                  <a:lnTo>
                    <a:pt x="51816" y="109728"/>
                  </a:lnTo>
                  <a:lnTo>
                    <a:pt x="67056" y="100584"/>
                  </a:lnTo>
                  <a:lnTo>
                    <a:pt x="86868" y="91440"/>
                  </a:lnTo>
                  <a:lnTo>
                    <a:pt x="106680" y="82296"/>
                  </a:lnTo>
                  <a:lnTo>
                    <a:pt x="128016" y="73152"/>
                  </a:lnTo>
                  <a:lnTo>
                    <a:pt x="149352" y="62484"/>
                  </a:lnTo>
                  <a:lnTo>
                    <a:pt x="172212" y="51816"/>
                  </a:lnTo>
                  <a:lnTo>
                    <a:pt x="192024" y="42672"/>
                  </a:lnTo>
                  <a:lnTo>
                    <a:pt x="211836" y="33528"/>
                  </a:lnTo>
                  <a:lnTo>
                    <a:pt x="228600" y="25908"/>
                  </a:lnTo>
                  <a:lnTo>
                    <a:pt x="243840" y="19812"/>
                  </a:lnTo>
                  <a:lnTo>
                    <a:pt x="256032" y="13716"/>
                  </a:lnTo>
                  <a:lnTo>
                    <a:pt x="263652" y="12192"/>
                  </a:lnTo>
                  <a:lnTo>
                    <a:pt x="269748" y="9144"/>
                  </a:lnTo>
                  <a:lnTo>
                    <a:pt x="275844" y="7620"/>
                  </a:lnTo>
                  <a:lnTo>
                    <a:pt x="278892" y="6096"/>
                  </a:lnTo>
                  <a:lnTo>
                    <a:pt x="281940" y="4572"/>
                  </a:lnTo>
                  <a:lnTo>
                    <a:pt x="286512" y="3048"/>
                  </a:lnTo>
                  <a:lnTo>
                    <a:pt x="289560" y="1524"/>
                  </a:lnTo>
                  <a:lnTo>
                    <a:pt x="291084" y="0"/>
                  </a:lnTo>
                  <a:close/>
                </a:path>
              </a:pathLst>
            </a:custGeom>
            <a:solidFill>
              <a:srgbClr val="96C4BA"/>
            </a:solidFill>
            <a:ln w="0" cap="rnd">
              <a:noFill/>
              <a:round/>
              <a:headEnd/>
              <a:tailEnd/>
            </a:ln>
          </p:spPr>
          <p:txBody>
            <a:bodyPr/>
            <a:lstStyle/>
            <a:p>
              <a:endParaRPr lang="en-AU"/>
            </a:p>
          </p:txBody>
        </p:sp>
        <p:sp>
          <p:nvSpPr>
            <p:cNvPr id="24596" name="Shape 3400"/>
            <p:cNvSpPr>
              <a:spLocks/>
            </p:cNvSpPr>
            <p:nvPr/>
          </p:nvSpPr>
          <p:spPr bwMode="auto">
            <a:xfrm>
              <a:off x="4541" y="3916"/>
              <a:ext cx="4145" cy="2408"/>
            </a:xfrm>
            <a:custGeom>
              <a:avLst/>
              <a:gdLst>
                <a:gd name="T0" fmla="*/ 0 w 414528"/>
                <a:gd name="T1" fmla="*/ 0 h 240792"/>
                <a:gd name="T2" fmla="*/ 0 w 414528"/>
                <a:gd name="T3" fmla="*/ 0 h 240792"/>
                <a:gd name="T4" fmla="*/ 0 w 414528"/>
                <a:gd name="T5" fmla="*/ 0 h 240792"/>
                <a:gd name="T6" fmla="*/ 0 w 414528"/>
                <a:gd name="T7" fmla="*/ 0 h 240792"/>
                <a:gd name="T8" fmla="*/ 0 w 414528"/>
                <a:gd name="T9" fmla="*/ 0 h 240792"/>
                <a:gd name="T10" fmla="*/ 0 w 414528"/>
                <a:gd name="T11" fmla="*/ 0 h 240792"/>
                <a:gd name="T12" fmla="*/ 0 w 414528"/>
                <a:gd name="T13" fmla="*/ 0 h 240792"/>
                <a:gd name="T14" fmla="*/ 0 w 414528"/>
                <a:gd name="T15" fmla="*/ 0 h 240792"/>
                <a:gd name="T16" fmla="*/ 0 w 414528"/>
                <a:gd name="T17" fmla="*/ 0 h 240792"/>
                <a:gd name="T18" fmla="*/ 0 w 414528"/>
                <a:gd name="T19" fmla="*/ 0 h 240792"/>
                <a:gd name="T20" fmla="*/ 0 w 414528"/>
                <a:gd name="T21" fmla="*/ 0 h 240792"/>
                <a:gd name="T22" fmla="*/ 0 w 414528"/>
                <a:gd name="T23" fmla="*/ 0 h 240792"/>
                <a:gd name="T24" fmla="*/ 0 w 414528"/>
                <a:gd name="T25" fmla="*/ 0 h 240792"/>
                <a:gd name="T26" fmla="*/ 0 w 414528"/>
                <a:gd name="T27" fmla="*/ 0 h 240792"/>
                <a:gd name="T28" fmla="*/ 0 w 414528"/>
                <a:gd name="T29" fmla="*/ 0 h 240792"/>
                <a:gd name="T30" fmla="*/ 0 w 414528"/>
                <a:gd name="T31" fmla="*/ 0 h 240792"/>
                <a:gd name="T32" fmla="*/ 0 w 414528"/>
                <a:gd name="T33" fmla="*/ 0 h 240792"/>
                <a:gd name="T34" fmla="*/ 0 w 414528"/>
                <a:gd name="T35" fmla="*/ 0 h 240792"/>
                <a:gd name="T36" fmla="*/ 0 w 414528"/>
                <a:gd name="T37" fmla="*/ 0 h 240792"/>
                <a:gd name="T38" fmla="*/ 0 w 414528"/>
                <a:gd name="T39" fmla="*/ 0 h 240792"/>
                <a:gd name="T40" fmla="*/ 0 w 414528"/>
                <a:gd name="T41" fmla="*/ 0 h 240792"/>
                <a:gd name="T42" fmla="*/ 0 w 414528"/>
                <a:gd name="T43" fmla="*/ 0 h 240792"/>
                <a:gd name="T44" fmla="*/ 0 w 414528"/>
                <a:gd name="T45" fmla="*/ 0 h 240792"/>
                <a:gd name="T46" fmla="*/ 0 w 414528"/>
                <a:gd name="T47" fmla="*/ 0 h 240792"/>
                <a:gd name="T48" fmla="*/ 0 w 414528"/>
                <a:gd name="T49" fmla="*/ 0 h 240792"/>
                <a:gd name="T50" fmla="*/ 0 w 414528"/>
                <a:gd name="T51" fmla="*/ 0 h 240792"/>
                <a:gd name="T52" fmla="*/ 0 w 414528"/>
                <a:gd name="T53" fmla="*/ 0 h 240792"/>
                <a:gd name="T54" fmla="*/ 0 w 414528"/>
                <a:gd name="T55" fmla="*/ 0 h 240792"/>
                <a:gd name="T56" fmla="*/ 0 w 414528"/>
                <a:gd name="T57" fmla="*/ 0 h 240792"/>
                <a:gd name="T58" fmla="*/ 0 w 414528"/>
                <a:gd name="T59" fmla="*/ 0 h 240792"/>
                <a:gd name="T60" fmla="*/ 0 w 414528"/>
                <a:gd name="T61" fmla="*/ 0 h 240792"/>
                <a:gd name="T62" fmla="*/ 0 w 414528"/>
                <a:gd name="T63" fmla="*/ 0 h 240792"/>
                <a:gd name="T64" fmla="*/ 0 w 414528"/>
                <a:gd name="T65" fmla="*/ 0 h 240792"/>
                <a:gd name="T66" fmla="*/ 0 w 414528"/>
                <a:gd name="T67" fmla="*/ 0 h 240792"/>
                <a:gd name="T68" fmla="*/ 0 w 414528"/>
                <a:gd name="T69" fmla="*/ 0 h 240792"/>
                <a:gd name="T70" fmla="*/ 0 w 414528"/>
                <a:gd name="T71" fmla="*/ 0 h 240792"/>
                <a:gd name="T72" fmla="*/ 0 w 414528"/>
                <a:gd name="T73" fmla="*/ 0 h 240792"/>
                <a:gd name="T74" fmla="*/ 0 w 414528"/>
                <a:gd name="T75" fmla="*/ 0 h 240792"/>
                <a:gd name="T76" fmla="*/ 0 w 414528"/>
                <a:gd name="T77" fmla="*/ 0 h 240792"/>
                <a:gd name="T78" fmla="*/ 0 w 414528"/>
                <a:gd name="T79" fmla="*/ 0 h 240792"/>
                <a:gd name="T80" fmla="*/ 0 w 414528"/>
                <a:gd name="T81" fmla="*/ 0 h 240792"/>
                <a:gd name="T82" fmla="*/ 0 w 414528"/>
                <a:gd name="T83" fmla="*/ 0 h 240792"/>
                <a:gd name="T84" fmla="*/ 0 w 414528"/>
                <a:gd name="T85" fmla="*/ 0 h 240792"/>
                <a:gd name="T86" fmla="*/ 0 w 414528"/>
                <a:gd name="T87" fmla="*/ 0 h 240792"/>
                <a:gd name="T88" fmla="*/ 0 w 414528"/>
                <a:gd name="T89" fmla="*/ 0 h 240792"/>
                <a:gd name="T90" fmla="*/ 0 w 414528"/>
                <a:gd name="T91" fmla="*/ 0 h 240792"/>
                <a:gd name="T92" fmla="*/ 0 w 414528"/>
                <a:gd name="T93" fmla="*/ 0 h 240792"/>
                <a:gd name="T94" fmla="*/ 0 w 414528"/>
                <a:gd name="T95" fmla="*/ 0 h 240792"/>
                <a:gd name="T96" fmla="*/ 0 w 414528"/>
                <a:gd name="T97" fmla="*/ 0 h 240792"/>
                <a:gd name="T98" fmla="*/ 0 w 414528"/>
                <a:gd name="T99" fmla="*/ 0 h 240792"/>
                <a:gd name="T100" fmla="*/ 0 w 414528"/>
                <a:gd name="T101" fmla="*/ 0 h 240792"/>
                <a:gd name="T102" fmla="*/ 0 w 414528"/>
                <a:gd name="T103" fmla="*/ 0 h 240792"/>
                <a:gd name="T104" fmla="*/ 0 w 414528"/>
                <a:gd name="T105" fmla="*/ 0 h 240792"/>
                <a:gd name="T106" fmla="*/ 0 w 414528"/>
                <a:gd name="T107" fmla="*/ 0 h 2407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528"/>
                <a:gd name="T163" fmla="*/ 0 h 240792"/>
                <a:gd name="T164" fmla="*/ 414528 w 414528"/>
                <a:gd name="T165" fmla="*/ 240792 h 2407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528" h="240792">
                  <a:moveTo>
                    <a:pt x="217932" y="0"/>
                  </a:moveTo>
                  <a:lnTo>
                    <a:pt x="228600" y="0"/>
                  </a:lnTo>
                  <a:lnTo>
                    <a:pt x="233172" y="1524"/>
                  </a:lnTo>
                  <a:lnTo>
                    <a:pt x="237744" y="1524"/>
                  </a:lnTo>
                  <a:lnTo>
                    <a:pt x="242316" y="4572"/>
                  </a:lnTo>
                  <a:lnTo>
                    <a:pt x="246888" y="4572"/>
                  </a:lnTo>
                  <a:lnTo>
                    <a:pt x="256032" y="7620"/>
                  </a:lnTo>
                  <a:lnTo>
                    <a:pt x="265176" y="10668"/>
                  </a:lnTo>
                  <a:lnTo>
                    <a:pt x="275844" y="15240"/>
                  </a:lnTo>
                  <a:lnTo>
                    <a:pt x="288036" y="18288"/>
                  </a:lnTo>
                  <a:lnTo>
                    <a:pt x="301752" y="24384"/>
                  </a:lnTo>
                  <a:lnTo>
                    <a:pt x="313944" y="28956"/>
                  </a:lnTo>
                  <a:lnTo>
                    <a:pt x="327660" y="35052"/>
                  </a:lnTo>
                  <a:lnTo>
                    <a:pt x="341376" y="39624"/>
                  </a:lnTo>
                  <a:lnTo>
                    <a:pt x="355092" y="45720"/>
                  </a:lnTo>
                  <a:lnTo>
                    <a:pt x="365760" y="51816"/>
                  </a:lnTo>
                  <a:lnTo>
                    <a:pt x="377952" y="57912"/>
                  </a:lnTo>
                  <a:lnTo>
                    <a:pt x="387096" y="60960"/>
                  </a:lnTo>
                  <a:lnTo>
                    <a:pt x="396240" y="65532"/>
                  </a:lnTo>
                  <a:lnTo>
                    <a:pt x="402336" y="70104"/>
                  </a:lnTo>
                  <a:lnTo>
                    <a:pt x="408432" y="73152"/>
                  </a:lnTo>
                  <a:lnTo>
                    <a:pt x="409956" y="76200"/>
                  </a:lnTo>
                  <a:lnTo>
                    <a:pt x="413004" y="77724"/>
                  </a:lnTo>
                  <a:lnTo>
                    <a:pt x="413004" y="79248"/>
                  </a:lnTo>
                  <a:lnTo>
                    <a:pt x="414528" y="80772"/>
                  </a:lnTo>
                  <a:lnTo>
                    <a:pt x="413004" y="83820"/>
                  </a:lnTo>
                  <a:lnTo>
                    <a:pt x="409956" y="86868"/>
                  </a:lnTo>
                  <a:lnTo>
                    <a:pt x="405384" y="88392"/>
                  </a:lnTo>
                  <a:lnTo>
                    <a:pt x="402336" y="89916"/>
                  </a:lnTo>
                  <a:lnTo>
                    <a:pt x="396240" y="91440"/>
                  </a:lnTo>
                  <a:lnTo>
                    <a:pt x="391668" y="94488"/>
                  </a:lnTo>
                  <a:lnTo>
                    <a:pt x="384048" y="96012"/>
                  </a:lnTo>
                  <a:lnTo>
                    <a:pt x="376428" y="99060"/>
                  </a:lnTo>
                  <a:lnTo>
                    <a:pt x="367284" y="102108"/>
                  </a:lnTo>
                  <a:lnTo>
                    <a:pt x="358140" y="106680"/>
                  </a:lnTo>
                  <a:lnTo>
                    <a:pt x="347472" y="109728"/>
                  </a:lnTo>
                  <a:lnTo>
                    <a:pt x="333756" y="115824"/>
                  </a:lnTo>
                  <a:lnTo>
                    <a:pt x="320040" y="120396"/>
                  </a:lnTo>
                  <a:lnTo>
                    <a:pt x="306324" y="124968"/>
                  </a:lnTo>
                  <a:lnTo>
                    <a:pt x="291084" y="131064"/>
                  </a:lnTo>
                  <a:lnTo>
                    <a:pt x="275844" y="135636"/>
                  </a:lnTo>
                  <a:lnTo>
                    <a:pt x="259080" y="141732"/>
                  </a:lnTo>
                  <a:lnTo>
                    <a:pt x="245364" y="147828"/>
                  </a:lnTo>
                  <a:lnTo>
                    <a:pt x="228600" y="153924"/>
                  </a:lnTo>
                  <a:lnTo>
                    <a:pt x="213360" y="160020"/>
                  </a:lnTo>
                  <a:lnTo>
                    <a:pt x="199644" y="164592"/>
                  </a:lnTo>
                  <a:lnTo>
                    <a:pt x="187452" y="170688"/>
                  </a:lnTo>
                  <a:lnTo>
                    <a:pt x="173736" y="175260"/>
                  </a:lnTo>
                  <a:lnTo>
                    <a:pt x="163068" y="181356"/>
                  </a:lnTo>
                  <a:lnTo>
                    <a:pt x="153924" y="185928"/>
                  </a:lnTo>
                  <a:lnTo>
                    <a:pt x="147828" y="192024"/>
                  </a:lnTo>
                  <a:lnTo>
                    <a:pt x="140208" y="196596"/>
                  </a:lnTo>
                  <a:lnTo>
                    <a:pt x="135636" y="201168"/>
                  </a:lnTo>
                  <a:lnTo>
                    <a:pt x="128016" y="204216"/>
                  </a:lnTo>
                  <a:lnTo>
                    <a:pt x="121920" y="210312"/>
                  </a:lnTo>
                  <a:lnTo>
                    <a:pt x="115824" y="213360"/>
                  </a:lnTo>
                  <a:lnTo>
                    <a:pt x="109728" y="217932"/>
                  </a:lnTo>
                  <a:lnTo>
                    <a:pt x="103632" y="222504"/>
                  </a:lnTo>
                  <a:lnTo>
                    <a:pt x="97536" y="227076"/>
                  </a:lnTo>
                  <a:lnTo>
                    <a:pt x="92964" y="230124"/>
                  </a:lnTo>
                  <a:lnTo>
                    <a:pt x="86868" y="233172"/>
                  </a:lnTo>
                  <a:lnTo>
                    <a:pt x="82296" y="236220"/>
                  </a:lnTo>
                  <a:lnTo>
                    <a:pt x="77724" y="239268"/>
                  </a:lnTo>
                  <a:lnTo>
                    <a:pt x="73152" y="239268"/>
                  </a:lnTo>
                  <a:lnTo>
                    <a:pt x="68580" y="240792"/>
                  </a:lnTo>
                  <a:lnTo>
                    <a:pt x="60960" y="240792"/>
                  </a:lnTo>
                  <a:lnTo>
                    <a:pt x="56388" y="239268"/>
                  </a:lnTo>
                  <a:lnTo>
                    <a:pt x="53340" y="236220"/>
                  </a:lnTo>
                  <a:lnTo>
                    <a:pt x="48768" y="236220"/>
                  </a:lnTo>
                  <a:lnTo>
                    <a:pt x="44196" y="233172"/>
                  </a:lnTo>
                  <a:lnTo>
                    <a:pt x="38100" y="230124"/>
                  </a:lnTo>
                  <a:lnTo>
                    <a:pt x="33528" y="228600"/>
                  </a:lnTo>
                  <a:lnTo>
                    <a:pt x="28956" y="227076"/>
                  </a:lnTo>
                  <a:lnTo>
                    <a:pt x="24384" y="225552"/>
                  </a:lnTo>
                  <a:lnTo>
                    <a:pt x="18288" y="222504"/>
                  </a:lnTo>
                  <a:lnTo>
                    <a:pt x="13716" y="219456"/>
                  </a:lnTo>
                  <a:lnTo>
                    <a:pt x="9144" y="216408"/>
                  </a:lnTo>
                  <a:lnTo>
                    <a:pt x="7620" y="214884"/>
                  </a:lnTo>
                  <a:lnTo>
                    <a:pt x="3048" y="211836"/>
                  </a:lnTo>
                  <a:lnTo>
                    <a:pt x="1524" y="208788"/>
                  </a:lnTo>
                  <a:lnTo>
                    <a:pt x="0" y="205740"/>
                  </a:lnTo>
                  <a:lnTo>
                    <a:pt x="0" y="202692"/>
                  </a:lnTo>
                  <a:lnTo>
                    <a:pt x="1524" y="198120"/>
                  </a:lnTo>
                  <a:lnTo>
                    <a:pt x="4572" y="190500"/>
                  </a:lnTo>
                  <a:lnTo>
                    <a:pt x="12192" y="181356"/>
                  </a:lnTo>
                  <a:lnTo>
                    <a:pt x="18288" y="173736"/>
                  </a:lnTo>
                  <a:lnTo>
                    <a:pt x="28956" y="161544"/>
                  </a:lnTo>
                  <a:lnTo>
                    <a:pt x="39624" y="149352"/>
                  </a:lnTo>
                  <a:lnTo>
                    <a:pt x="50292" y="137160"/>
                  </a:lnTo>
                  <a:lnTo>
                    <a:pt x="64008" y="124968"/>
                  </a:lnTo>
                  <a:lnTo>
                    <a:pt x="76200" y="111252"/>
                  </a:lnTo>
                  <a:lnTo>
                    <a:pt x="89916" y="99060"/>
                  </a:lnTo>
                  <a:lnTo>
                    <a:pt x="103632" y="85344"/>
                  </a:lnTo>
                  <a:lnTo>
                    <a:pt x="117348" y="73152"/>
                  </a:lnTo>
                  <a:lnTo>
                    <a:pt x="128016" y="60960"/>
                  </a:lnTo>
                  <a:lnTo>
                    <a:pt x="141732" y="51816"/>
                  </a:lnTo>
                  <a:lnTo>
                    <a:pt x="152400" y="41148"/>
                  </a:lnTo>
                  <a:lnTo>
                    <a:pt x="163068" y="35052"/>
                  </a:lnTo>
                  <a:lnTo>
                    <a:pt x="170688" y="28956"/>
                  </a:lnTo>
                  <a:lnTo>
                    <a:pt x="179832" y="22860"/>
                  </a:lnTo>
                  <a:lnTo>
                    <a:pt x="185928" y="18288"/>
                  </a:lnTo>
                  <a:lnTo>
                    <a:pt x="192024" y="13716"/>
                  </a:lnTo>
                  <a:lnTo>
                    <a:pt x="198120" y="10668"/>
                  </a:lnTo>
                  <a:lnTo>
                    <a:pt x="202692" y="7620"/>
                  </a:lnTo>
                  <a:lnTo>
                    <a:pt x="207264" y="4572"/>
                  </a:lnTo>
                  <a:lnTo>
                    <a:pt x="211836" y="3048"/>
                  </a:lnTo>
                  <a:lnTo>
                    <a:pt x="214884" y="1524"/>
                  </a:lnTo>
                  <a:lnTo>
                    <a:pt x="217932" y="0"/>
                  </a:lnTo>
                  <a:close/>
                </a:path>
              </a:pathLst>
            </a:custGeom>
            <a:solidFill>
              <a:srgbClr val="F2CC99"/>
            </a:solidFill>
            <a:ln w="0" cap="rnd">
              <a:noFill/>
              <a:round/>
              <a:headEnd/>
              <a:tailEnd/>
            </a:ln>
          </p:spPr>
          <p:txBody>
            <a:bodyPr/>
            <a:lstStyle/>
            <a:p>
              <a:endParaRPr lang="en-AU"/>
            </a:p>
          </p:txBody>
        </p:sp>
        <p:sp>
          <p:nvSpPr>
            <p:cNvPr id="24597" name="Shape 3401"/>
            <p:cNvSpPr>
              <a:spLocks/>
            </p:cNvSpPr>
            <p:nvPr/>
          </p:nvSpPr>
          <p:spPr bwMode="auto">
            <a:xfrm>
              <a:off x="6065" y="2910"/>
              <a:ext cx="793" cy="778"/>
            </a:xfrm>
            <a:custGeom>
              <a:avLst/>
              <a:gdLst>
                <a:gd name="T0" fmla="*/ 0 w 79248"/>
                <a:gd name="T1" fmla="*/ 0 h 77724"/>
                <a:gd name="T2" fmla="*/ 0 w 79248"/>
                <a:gd name="T3" fmla="*/ 0 h 77724"/>
                <a:gd name="T4" fmla="*/ 0 w 79248"/>
                <a:gd name="T5" fmla="*/ 0 h 77724"/>
                <a:gd name="T6" fmla="*/ 0 w 79248"/>
                <a:gd name="T7" fmla="*/ 0 h 77724"/>
                <a:gd name="T8" fmla="*/ 0 w 79248"/>
                <a:gd name="T9" fmla="*/ 0 h 77724"/>
                <a:gd name="T10" fmla="*/ 0 w 79248"/>
                <a:gd name="T11" fmla="*/ 0 h 77724"/>
                <a:gd name="T12" fmla="*/ 0 w 79248"/>
                <a:gd name="T13" fmla="*/ 0 h 77724"/>
                <a:gd name="T14" fmla="*/ 0 w 79248"/>
                <a:gd name="T15" fmla="*/ 0 h 77724"/>
                <a:gd name="T16" fmla="*/ 0 w 79248"/>
                <a:gd name="T17" fmla="*/ 0 h 77724"/>
                <a:gd name="T18" fmla="*/ 0 w 79248"/>
                <a:gd name="T19" fmla="*/ 0 h 77724"/>
                <a:gd name="T20" fmla="*/ 0 w 79248"/>
                <a:gd name="T21" fmla="*/ 0 h 77724"/>
                <a:gd name="T22" fmla="*/ 0 w 79248"/>
                <a:gd name="T23" fmla="*/ 0 h 77724"/>
                <a:gd name="T24" fmla="*/ 0 w 79248"/>
                <a:gd name="T25" fmla="*/ 0 h 77724"/>
                <a:gd name="T26" fmla="*/ 0 w 79248"/>
                <a:gd name="T27" fmla="*/ 0 h 77724"/>
                <a:gd name="T28" fmla="*/ 0 w 79248"/>
                <a:gd name="T29" fmla="*/ 0 h 77724"/>
                <a:gd name="T30" fmla="*/ 0 w 79248"/>
                <a:gd name="T31" fmla="*/ 0 h 77724"/>
                <a:gd name="T32" fmla="*/ 0 w 79248"/>
                <a:gd name="T33" fmla="*/ 0 h 77724"/>
                <a:gd name="T34" fmla="*/ 0 w 79248"/>
                <a:gd name="T35" fmla="*/ 0 h 77724"/>
                <a:gd name="T36" fmla="*/ 0 w 79248"/>
                <a:gd name="T37" fmla="*/ 0 h 77724"/>
                <a:gd name="T38" fmla="*/ 0 w 79248"/>
                <a:gd name="T39" fmla="*/ 0 h 77724"/>
                <a:gd name="T40" fmla="*/ 0 w 79248"/>
                <a:gd name="T41" fmla="*/ 0 h 77724"/>
                <a:gd name="T42" fmla="*/ 0 w 79248"/>
                <a:gd name="T43" fmla="*/ 0 h 77724"/>
                <a:gd name="T44" fmla="*/ 0 w 79248"/>
                <a:gd name="T45" fmla="*/ 0 h 77724"/>
                <a:gd name="T46" fmla="*/ 0 w 79248"/>
                <a:gd name="T47" fmla="*/ 0 h 77724"/>
                <a:gd name="T48" fmla="*/ 0 w 79248"/>
                <a:gd name="T49" fmla="*/ 0 h 77724"/>
                <a:gd name="T50" fmla="*/ 0 w 79248"/>
                <a:gd name="T51" fmla="*/ 0 h 77724"/>
                <a:gd name="T52" fmla="*/ 0 w 79248"/>
                <a:gd name="T53" fmla="*/ 0 h 77724"/>
                <a:gd name="T54" fmla="*/ 0 w 79248"/>
                <a:gd name="T55" fmla="*/ 0 h 77724"/>
                <a:gd name="T56" fmla="*/ 0 w 79248"/>
                <a:gd name="T57" fmla="*/ 0 h 77724"/>
                <a:gd name="T58" fmla="*/ 0 w 79248"/>
                <a:gd name="T59" fmla="*/ 0 h 77724"/>
                <a:gd name="T60" fmla="*/ 0 w 79248"/>
                <a:gd name="T61" fmla="*/ 0 h 77724"/>
                <a:gd name="T62" fmla="*/ 0 w 79248"/>
                <a:gd name="T63" fmla="*/ 0 h 77724"/>
                <a:gd name="T64" fmla="*/ 0 w 79248"/>
                <a:gd name="T65" fmla="*/ 0 h 77724"/>
                <a:gd name="T66" fmla="*/ 0 w 79248"/>
                <a:gd name="T67" fmla="*/ 0 h 77724"/>
                <a:gd name="T68" fmla="*/ 0 w 79248"/>
                <a:gd name="T69" fmla="*/ 0 h 77724"/>
                <a:gd name="T70" fmla="*/ 0 w 79248"/>
                <a:gd name="T71" fmla="*/ 0 h 77724"/>
                <a:gd name="T72" fmla="*/ 0 w 79248"/>
                <a:gd name="T73" fmla="*/ 0 h 77724"/>
                <a:gd name="T74" fmla="*/ 0 w 79248"/>
                <a:gd name="T75" fmla="*/ 0 h 77724"/>
                <a:gd name="T76" fmla="*/ 0 w 79248"/>
                <a:gd name="T77" fmla="*/ 0 h 77724"/>
                <a:gd name="T78" fmla="*/ 0 w 79248"/>
                <a:gd name="T79" fmla="*/ 0 h 77724"/>
                <a:gd name="T80" fmla="*/ 0 w 79248"/>
                <a:gd name="T81" fmla="*/ 0 h 77724"/>
                <a:gd name="T82" fmla="*/ 0 w 79248"/>
                <a:gd name="T83" fmla="*/ 0 h 77724"/>
                <a:gd name="T84" fmla="*/ 0 w 79248"/>
                <a:gd name="T85" fmla="*/ 0 h 77724"/>
                <a:gd name="T86" fmla="*/ 0 w 79248"/>
                <a:gd name="T87" fmla="*/ 0 h 77724"/>
                <a:gd name="T88" fmla="*/ 0 w 79248"/>
                <a:gd name="T89" fmla="*/ 0 h 77724"/>
                <a:gd name="T90" fmla="*/ 0 w 79248"/>
                <a:gd name="T91" fmla="*/ 0 h 777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248"/>
                <a:gd name="T139" fmla="*/ 0 h 77724"/>
                <a:gd name="T140" fmla="*/ 79248 w 79248"/>
                <a:gd name="T141" fmla="*/ 77724 h 777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248" h="77724">
                  <a:moveTo>
                    <a:pt x="27432" y="0"/>
                  </a:moveTo>
                  <a:lnTo>
                    <a:pt x="33528" y="0"/>
                  </a:lnTo>
                  <a:lnTo>
                    <a:pt x="39624" y="1524"/>
                  </a:lnTo>
                  <a:lnTo>
                    <a:pt x="45720" y="3048"/>
                  </a:lnTo>
                  <a:lnTo>
                    <a:pt x="53340" y="4572"/>
                  </a:lnTo>
                  <a:lnTo>
                    <a:pt x="59436" y="7620"/>
                  </a:lnTo>
                  <a:lnTo>
                    <a:pt x="64008" y="10668"/>
                  </a:lnTo>
                  <a:lnTo>
                    <a:pt x="68580" y="15240"/>
                  </a:lnTo>
                  <a:lnTo>
                    <a:pt x="71628" y="19812"/>
                  </a:lnTo>
                  <a:lnTo>
                    <a:pt x="74676" y="25908"/>
                  </a:lnTo>
                  <a:lnTo>
                    <a:pt x="77724" y="30480"/>
                  </a:lnTo>
                  <a:lnTo>
                    <a:pt x="79248" y="36576"/>
                  </a:lnTo>
                  <a:lnTo>
                    <a:pt x="79248" y="53340"/>
                  </a:lnTo>
                  <a:lnTo>
                    <a:pt x="76200" y="57912"/>
                  </a:lnTo>
                  <a:lnTo>
                    <a:pt x="74676" y="62484"/>
                  </a:lnTo>
                  <a:lnTo>
                    <a:pt x="70104" y="67056"/>
                  </a:lnTo>
                  <a:lnTo>
                    <a:pt x="65532" y="71628"/>
                  </a:lnTo>
                  <a:lnTo>
                    <a:pt x="59436" y="73152"/>
                  </a:lnTo>
                  <a:lnTo>
                    <a:pt x="54864" y="76200"/>
                  </a:lnTo>
                  <a:lnTo>
                    <a:pt x="48768" y="77724"/>
                  </a:lnTo>
                  <a:lnTo>
                    <a:pt x="38100" y="77724"/>
                  </a:lnTo>
                  <a:lnTo>
                    <a:pt x="33528" y="76200"/>
                  </a:lnTo>
                  <a:lnTo>
                    <a:pt x="28956" y="76200"/>
                  </a:lnTo>
                  <a:lnTo>
                    <a:pt x="24384" y="73152"/>
                  </a:lnTo>
                  <a:lnTo>
                    <a:pt x="19812" y="73152"/>
                  </a:lnTo>
                  <a:lnTo>
                    <a:pt x="16764" y="70104"/>
                  </a:lnTo>
                  <a:lnTo>
                    <a:pt x="13716" y="67056"/>
                  </a:lnTo>
                  <a:lnTo>
                    <a:pt x="10668" y="65532"/>
                  </a:lnTo>
                  <a:lnTo>
                    <a:pt x="9144" y="62484"/>
                  </a:lnTo>
                  <a:lnTo>
                    <a:pt x="6096" y="59436"/>
                  </a:lnTo>
                  <a:lnTo>
                    <a:pt x="4572" y="54864"/>
                  </a:lnTo>
                  <a:lnTo>
                    <a:pt x="3048" y="53340"/>
                  </a:lnTo>
                  <a:lnTo>
                    <a:pt x="3048" y="50292"/>
                  </a:lnTo>
                  <a:lnTo>
                    <a:pt x="1524" y="44196"/>
                  </a:lnTo>
                  <a:lnTo>
                    <a:pt x="1524" y="39624"/>
                  </a:lnTo>
                  <a:lnTo>
                    <a:pt x="0" y="35052"/>
                  </a:lnTo>
                  <a:lnTo>
                    <a:pt x="0" y="24384"/>
                  </a:lnTo>
                  <a:lnTo>
                    <a:pt x="1524" y="24384"/>
                  </a:lnTo>
                  <a:lnTo>
                    <a:pt x="1524" y="19812"/>
                  </a:lnTo>
                  <a:lnTo>
                    <a:pt x="4572" y="15240"/>
                  </a:lnTo>
                  <a:lnTo>
                    <a:pt x="9144" y="10668"/>
                  </a:lnTo>
                  <a:lnTo>
                    <a:pt x="12192" y="7620"/>
                  </a:lnTo>
                  <a:lnTo>
                    <a:pt x="15240" y="6096"/>
                  </a:lnTo>
                  <a:lnTo>
                    <a:pt x="18288" y="3048"/>
                  </a:lnTo>
                  <a:lnTo>
                    <a:pt x="22860" y="3048"/>
                  </a:lnTo>
                  <a:lnTo>
                    <a:pt x="27432" y="0"/>
                  </a:lnTo>
                  <a:close/>
                </a:path>
              </a:pathLst>
            </a:custGeom>
            <a:solidFill>
              <a:srgbClr val="FFFFFF"/>
            </a:solidFill>
            <a:ln w="0" cap="rnd">
              <a:noFill/>
              <a:round/>
              <a:headEnd/>
              <a:tailEnd/>
            </a:ln>
          </p:spPr>
          <p:txBody>
            <a:bodyPr/>
            <a:lstStyle/>
            <a:p>
              <a:endParaRPr lang="en-AU"/>
            </a:p>
          </p:txBody>
        </p:sp>
        <p:sp>
          <p:nvSpPr>
            <p:cNvPr id="24598" name="Shape 3402"/>
            <p:cNvSpPr>
              <a:spLocks/>
            </p:cNvSpPr>
            <p:nvPr/>
          </p:nvSpPr>
          <p:spPr bwMode="auto">
            <a:xfrm>
              <a:off x="5593" y="4130"/>
              <a:ext cx="2712" cy="1783"/>
            </a:xfrm>
            <a:custGeom>
              <a:avLst/>
              <a:gdLst>
                <a:gd name="T0" fmla="*/ 0 w 271272"/>
                <a:gd name="T1" fmla="*/ 0 h 178308"/>
                <a:gd name="T2" fmla="*/ 0 w 271272"/>
                <a:gd name="T3" fmla="*/ 0 h 178308"/>
                <a:gd name="T4" fmla="*/ 0 w 271272"/>
                <a:gd name="T5" fmla="*/ 0 h 178308"/>
                <a:gd name="T6" fmla="*/ 0 w 271272"/>
                <a:gd name="T7" fmla="*/ 0 h 178308"/>
                <a:gd name="T8" fmla="*/ 0 w 271272"/>
                <a:gd name="T9" fmla="*/ 0 h 178308"/>
                <a:gd name="T10" fmla="*/ 0 w 271272"/>
                <a:gd name="T11" fmla="*/ 0 h 178308"/>
                <a:gd name="T12" fmla="*/ 0 w 271272"/>
                <a:gd name="T13" fmla="*/ 0 h 178308"/>
                <a:gd name="T14" fmla="*/ 0 w 271272"/>
                <a:gd name="T15" fmla="*/ 0 h 178308"/>
                <a:gd name="T16" fmla="*/ 0 w 271272"/>
                <a:gd name="T17" fmla="*/ 0 h 178308"/>
                <a:gd name="T18" fmla="*/ 0 w 271272"/>
                <a:gd name="T19" fmla="*/ 0 h 178308"/>
                <a:gd name="T20" fmla="*/ 0 w 271272"/>
                <a:gd name="T21" fmla="*/ 0 h 178308"/>
                <a:gd name="T22" fmla="*/ 0 w 271272"/>
                <a:gd name="T23" fmla="*/ 0 h 178308"/>
                <a:gd name="T24" fmla="*/ 0 w 271272"/>
                <a:gd name="T25" fmla="*/ 0 h 178308"/>
                <a:gd name="T26" fmla="*/ 0 w 271272"/>
                <a:gd name="T27" fmla="*/ 0 h 178308"/>
                <a:gd name="T28" fmla="*/ 0 w 271272"/>
                <a:gd name="T29" fmla="*/ 0 h 178308"/>
                <a:gd name="T30" fmla="*/ 0 w 271272"/>
                <a:gd name="T31" fmla="*/ 0 h 178308"/>
                <a:gd name="T32" fmla="*/ 0 w 271272"/>
                <a:gd name="T33" fmla="*/ 0 h 178308"/>
                <a:gd name="T34" fmla="*/ 0 w 271272"/>
                <a:gd name="T35" fmla="*/ 0 h 178308"/>
                <a:gd name="T36" fmla="*/ 0 w 271272"/>
                <a:gd name="T37" fmla="*/ 0 h 178308"/>
                <a:gd name="T38" fmla="*/ 0 w 271272"/>
                <a:gd name="T39" fmla="*/ 0 h 178308"/>
                <a:gd name="T40" fmla="*/ 0 w 271272"/>
                <a:gd name="T41" fmla="*/ 0 h 178308"/>
                <a:gd name="T42" fmla="*/ 0 w 271272"/>
                <a:gd name="T43" fmla="*/ 0 h 178308"/>
                <a:gd name="T44" fmla="*/ 0 w 271272"/>
                <a:gd name="T45" fmla="*/ 0 h 178308"/>
                <a:gd name="T46" fmla="*/ 0 w 271272"/>
                <a:gd name="T47" fmla="*/ 0 h 178308"/>
                <a:gd name="T48" fmla="*/ 0 w 271272"/>
                <a:gd name="T49" fmla="*/ 0 h 178308"/>
                <a:gd name="T50" fmla="*/ 0 w 271272"/>
                <a:gd name="T51" fmla="*/ 0 h 178308"/>
                <a:gd name="T52" fmla="*/ 0 w 271272"/>
                <a:gd name="T53" fmla="*/ 0 h 178308"/>
                <a:gd name="T54" fmla="*/ 0 w 271272"/>
                <a:gd name="T55" fmla="*/ 0 h 178308"/>
                <a:gd name="T56" fmla="*/ 0 w 271272"/>
                <a:gd name="T57" fmla="*/ 0 h 178308"/>
                <a:gd name="T58" fmla="*/ 0 w 271272"/>
                <a:gd name="T59" fmla="*/ 0 h 178308"/>
                <a:gd name="T60" fmla="*/ 0 w 271272"/>
                <a:gd name="T61" fmla="*/ 0 h 178308"/>
                <a:gd name="T62" fmla="*/ 0 w 271272"/>
                <a:gd name="T63" fmla="*/ 0 h 178308"/>
                <a:gd name="T64" fmla="*/ 0 w 271272"/>
                <a:gd name="T65" fmla="*/ 0 h 178308"/>
                <a:gd name="T66" fmla="*/ 0 w 271272"/>
                <a:gd name="T67" fmla="*/ 0 h 178308"/>
                <a:gd name="T68" fmla="*/ 0 w 271272"/>
                <a:gd name="T69" fmla="*/ 0 h 178308"/>
                <a:gd name="T70" fmla="*/ 0 w 271272"/>
                <a:gd name="T71" fmla="*/ 0 h 178308"/>
                <a:gd name="T72" fmla="*/ 0 w 271272"/>
                <a:gd name="T73" fmla="*/ 0 h 178308"/>
                <a:gd name="T74" fmla="*/ 0 w 271272"/>
                <a:gd name="T75" fmla="*/ 0 h 178308"/>
                <a:gd name="T76" fmla="*/ 0 w 271272"/>
                <a:gd name="T77" fmla="*/ 0 h 178308"/>
                <a:gd name="T78" fmla="*/ 0 w 271272"/>
                <a:gd name="T79" fmla="*/ 0 h 178308"/>
                <a:gd name="T80" fmla="*/ 0 w 271272"/>
                <a:gd name="T81" fmla="*/ 0 h 178308"/>
                <a:gd name="T82" fmla="*/ 0 w 271272"/>
                <a:gd name="T83" fmla="*/ 0 h 178308"/>
                <a:gd name="T84" fmla="*/ 0 w 271272"/>
                <a:gd name="T85" fmla="*/ 0 h 178308"/>
                <a:gd name="T86" fmla="*/ 0 w 271272"/>
                <a:gd name="T87" fmla="*/ 0 h 1783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1272"/>
                <a:gd name="T133" fmla="*/ 0 h 178308"/>
                <a:gd name="T134" fmla="*/ 271272 w 271272"/>
                <a:gd name="T135" fmla="*/ 178308 h 1783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1272" h="178308">
                  <a:moveTo>
                    <a:pt x="129540" y="0"/>
                  </a:moveTo>
                  <a:lnTo>
                    <a:pt x="141732" y="0"/>
                  </a:lnTo>
                  <a:lnTo>
                    <a:pt x="144780" y="1524"/>
                  </a:lnTo>
                  <a:lnTo>
                    <a:pt x="149352" y="1524"/>
                  </a:lnTo>
                  <a:lnTo>
                    <a:pt x="152400" y="4572"/>
                  </a:lnTo>
                  <a:lnTo>
                    <a:pt x="155448" y="4572"/>
                  </a:lnTo>
                  <a:lnTo>
                    <a:pt x="160020" y="6096"/>
                  </a:lnTo>
                  <a:lnTo>
                    <a:pt x="166116" y="9144"/>
                  </a:lnTo>
                  <a:lnTo>
                    <a:pt x="175260" y="12192"/>
                  </a:lnTo>
                  <a:lnTo>
                    <a:pt x="182880" y="16764"/>
                  </a:lnTo>
                  <a:lnTo>
                    <a:pt x="193548" y="19812"/>
                  </a:lnTo>
                  <a:lnTo>
                    <a:pt x="202692" y="25908"/>
                  </a:lnTo>
                  <a:lnTo>
                    <a:pt x="214884" y="30480"/>
                  </a:lnTo>
                  <a:lnTo>
                    <a:pt x="224028" y="36576"/>
                  </a:lnTo>
                  <a:lnTo>
                    <a:pt x="234696" y="39624"/>
                  </a:lnTo>
                  <a:lnTo>
                    <a:pt x="243840" y="44196"/>
                  </a:lnTo>
                  <a:lnTo>
                    <a:pt x="251460" y="50292"/>
                  </a:lnTo>
                  <a:lnTo>
                    <a:pt x="259080" y="54864"/>
                  </a:lnTo>
                  <a:lnTo>
                    <a:pt x="265176" y="57912"/>
                  </a:lnTo>
                  <a:lnTo>
                    <a:pt x="268224" y="60960"/>
                  </a:lnTo>
                  <a:lnTo>
                    <a:pt x="271272" y="65532"/>
                  </a:lnTo>
                  <a:lnTo>
                    <a:pt x="269748" y="67056"/>
                  </a:lnTo>
                  <a:lnTo>
                    <a:pt x="265176" y="70104"/>
                  </a:lnTo>
                  <a:lnTo>
                    <a:pt x="260604" y="71628"/>
                  </a:lnTo>
                  <a:lnTo>
                    <a:pt x="254508" y="74676"/>
                  </a:lnTo>
                  <a:lnTo>
                    <a:pt x="246888" y="77724"/>
                  </a:lnTo>
                  <a:lnTo>
                    <a:pt x="237744" y="80772"/>
                  </a:lnTo>
                  <a:lnTo>
                    <a:pt x="225552" y="83820"/>
                  </a:lnTo>
                  <a:lnTo>
                    <a:pt x="216408" y="88392"/>
                  </a:lnTo>
                  <a:lnTo>
                    <a:pt x="202692" y="91440"/>
                  </a:lnTo>
                  <a:lnTo>
                    <a:pt x="192024" y="94488"/>
                  </a:lnTo>
                  <a:lnTo>
                    <a:pt x="179832" y="99060"/>
                  </a:lnTo>
                  <a:lnTo>
                    <a:pt x="167640" y="102108"/>
                  </a:lnTo>
                  <a:lnTo>
                    <a:pt x="155448" y="105156"/>
                  </a:lnTo>
                  <a:lnTo>
                    <a:pt x="144780" y="109728"/>
                  </a:lnTo>
                  <a:lnTo>
                    <a:pt x="132588" y="112776"/>
                  </a:lnTo>
                  <a:lnTo>
                    <a:pt x="124968" y="117348"/>
                  </a:lnTo>
                  <a:lnTo>
                    <a:pt x="114300" y="120396"/>
                  </a:lnTo>
                  <a:lnTo>
                    <a:pt x="105156" y="124968"/>
                  </a:lnTo>
                  <a:lnTo>
                    <a:pt x="96012" y="131064"/>
                  </a:lnTo>
                  <a:lnTo>
                    <a:pt x="86868" y="135636"/>
                  </a:lnTo>
                  <a:lnTo>
                    <a:pt x="76200" y="140208"/>
                  </a:lnTo>
                  <a:lnTo>
                    <a:pt x="67056" y="146304"/>
                  </a:lnTo>
                  <a:lnTo>
                    <a:pt x="56388" y="150876"/>
                  </a:lnTo>
                  <a:lnTo>
                    <a:pt x="48768" y="156972"/>
                  </a:lnTo>
                  <a:lnTo>
                    <a:pt x="39624" y="160020"/>
                  </a:lnTo>
                  <a:lnTo>
                    <a:pt x="30480" y="164592"/>
                  </a:lnTo>
                  <a:lnTo>
                    <a:pt x="22860" y="169164"/>
                  </a:lnTo>
                  <a:lnTo>
                    <a:pt x="16764" y="172212"/>
                  </a:lnTo>
                  <a:lnTo>
                    <a:pt x="9144" y="175260"/>
                  </a:lnTo>
                  <a:lnTo>
                    <a:pt x="6096" y="176784"/>
                  </a:lnTo>
                  <a:lnTo>
                    <a:pt x="3048" y="178308"/>
                  </a:lnTo>
                  <a:lnTo>
                    <a:pt x="0" y="178308"/>
                  </a:lnTo>
                  <a:lnTo>
                    <a:pt x="0" y="175260"/>
                  </a:lnTo>
                  <a:lnTo>
                    <a:pt x="3048" y="170688"/>
                  </a:lnTo>
                  <a:lnTo>
                    <a:pt x="9144" y="166116"/>
                  </a:lnTo>
                  <a:lnTo>
                    <a:pt x="19812" y="160020"/>
                  </a:lnTo>
                  <a:lnTo>
                    <a:pt x="30480" y="152400"/>
                  </a:lnTo>
                  <a:lnTo>
                    <a:pt x="44196" y="143256"/>
                  </a:lnTo>
                  <a:lnTo>
                    <a:pt x="57912" y="132588"/>
                  </a:lnTo>
                  <a:lnTo>
                    <a:pt x="73152" y="124968"/>
                  </a:lnTo>
                  <a:lnTo>
                    <a:pt x="86868" y="114300"/>
                  </a:lnTo>
                  <a:lnTo>
                    <a:pt x="102108" y="105156"/>
                  </a:lnTo>
                  <a:lnTo>
                    <a:pt x="115824" y="96012"/>
                  </a:lnTo>
                  <a:lnTo>
                    <a:pt x="129540" y="88392"/>
                  </a:lnTo>
                  <a:lnTo>
                    <a:pt x="140208" y="80772"/>
                  </a:lnTo>
                  <a:lnTo>
                    <a:pt x="150876" y="73152"/>
                  </a:lnTo>
                  <a:lnTo>
                    <a:pt x="156972" y="70104"/>
                  </a:lnTo>
                  <a:lnTo>
                    <a:pt x="161544" y="65532"/>
                  </a:lnTo>
                  <a:lnTo>
                    <a:pt x="163068" y="62484"/>
                  </a:lnTo>
                  <a:lnTo>
                    <a:pt x="163068" y="56388"/>
                  </a:lnTo>
                  <a:lnTo>
                    <a:pt x="161544" y="53340"/>
                  </a:lnTo>
                  <a:lnTo>
                    <a:pt x="158496" y="48768"/>
                  </a:lnTo>
                  <a:lnTo>
                    <a:pt x="156972" y="45720"/>
                  </a:lnTo>
                  <a:lnTo>
                    <a:pt x="152400" y="41148"/>
                  </a:lnTo>
                  <a:lnTo>
                    <a:pt x="149352" y="38100"/>
                  </a:lnTo>
                  <a:lnTo>
                    <a:pt x="146304" y="33528"/>
                  </a:lnTo>
                  <a:lnTo>
                    <a:pt x="141732" y="30480"/>
                  </a:lnTo>
                  <a:lnTo>
                    <a:pt x="137160" y="25908"/>
                  </a:lnTo>
                  <a:lnTo>
                    <a:pt x="134112" y="22860"/>
                  </a:lnTo>
                  <a:lnTo>
                    <a:pt x="131064" y="18288"/>
                  </a:lnTo>
                  <a:lnTo>
                    <a:pt x="126492" y="16764"/>
                  </a:lnTo>
                  <a:lnTo>
                    <a:pt x="124968" y="13716"/>
                  </a:lnTo>
                  <a:lnTo>
                    <a:pt x="123444" y="12192"/>
                  </a:lnTo>
                  <a:lnTo>
                    <a:pt x="121920" y="7620"/>
                  </a:lnTo>
                  <a:lnTo>
                    <a:pt x="121920" y="6096"/>
                  </a:lnTo>
                  <a:lnTo>
                    <a:pt x="123444" y="3048"/>
                  </a:lnTo>
                  <a:lnTo>
                    <a:pt x="128016" y="1524"/>
                  </a:lnTo>
                  <a:lnTo>
                    <a:pt x="129540" y="0"/>
                  </a:lnTo>
                  <a:close/>
                </a:path>
              </a:pathLst>
            </a:custGeom>
            <a:solidFill>
              <a:srgbClr val="FAF2A8"/>
            </a:solidFill>
            <a:ln w="0" cap="rnd">
              <a:noFill/>
              <a:round/>
              <a:headEnd/>
              <a:tailEnd/>
            </a:ln>
          </p:spPr>
          <p:txBody>
            <a:bodyPr/>
            <a:lstStyle/>
            <a:p>
              <a:endParaRPr lang="en-AU"/>
            </a:p>
          </p:txBody>
        </p:sp>
        <p:sp>
          <p:nvSpPr>
            <p:cNvPr id="24599" name="Shape 3403"/>
            <p:cNvSpPr>
              <a:spLocks/>
            </p:cNvSpPr>
            <p:nvPr/>
          </p:nvSpPr>
          <p:spPr bwMode="auto">
            <a:xfrm>
              <a:off x="4937" y="3246"/>
              <a:ext cx="869" cy="823"/>
            </a:xfrm>
            <a:custGeom>
              <a:avLst/>
              <a:gdLst>
                <a:gd name="T0" fmla="*/ 0 w 86868"/>
                <a:gd name="T1" fmla="*/ 0 h 82296"/>
                <a:gd name="T2" fmla="*/ 0 w 86868"/>
                <a:gd name="T3" fmla="*/ 0 h 82296"/>
                <a:gd name="T4" fmla="*/ 0 w 86868"/>
                <a:gd name="T5" fmla="*/ 0 h 82296"/>
                <a:gd name="T6" fmla="*/ 0 w 86868"/>
                <a:gd name="T7" fmla="*/ 0 h 82296"/>
                <a:gd name="T8" fmla="*/ 0 w 86868"/>
                <a:gd name="T9" fmla="*/ 0 h 82296"/>
                <a:gd name="T10" fmla="*/ 0 w 86868"/>
                <a:gd name="T11" fmla="*/ 0 h 82296"/>
                <a:gd name="T12" fmla="*/ 0 w 86868"/>
                <a:gd name="T13" fmla="*/ 0 h 82296"/>
                <a:gd name="T14" fmla="*/ 0 w 86868"/>
                <a:gd name="T15" fmla="*/ 0 h 82296"/>
                <a:gd name="T16" fmla="*/ 0 w 86868"/>
                <a:gd name="T17" fmla="*/ 0 h 82296"/>
                <a:gd name="T18" fmla="*/ 0 w 86868"/>
                <a:gd name="T19" fmla="*/ 0 h 82296"/>
                <a:gd name="T20" fmla="*/ 0 w 86868"/>
                <a:gd name="T21" fmla="*/ 0 h 82296"/>
                <a:gd name="T22" fmla="*/ 0 w 86868"/>
                <a:gd name="T23" fmla="*/ 0 h 82296"/>
                <a:gd name="T24" fmla="*/ 0 w 86868"/>
                <a:gd name="T25" fmla="*/ 0 h 82296"/>
                <a:gd name="T26" fmla="*/ 0 w 86868"/>
                <a:gd name="T27" fmla="*/ 0 h 82296"/>
                <a:gd name="T28" fmla="*/ 0 w 86868"/>
                <a:gd name="T29" fmla="*/ 0 h 82296"/>
                <a:gd name="T30" fmla="*/ 0 w 86868"/>
                <a:gd name="T31" fmla="*/ 0 h 82296"/>
                <a:gd name="T32" fmla="*/ 0 w 86868"/>
                <a:gd name="T33" fmla="*/ 0 h 82296"/>
                <a:gd name="T34" fmla="*/ 0 w 86868"/>
                <a:gd name="T35" fmla="*/ 0 h 82296"/>
                <a:gd name="T36" fmla="*/ 0 w 86868"/>
                <a:gd name="T37" fmla="*/ 0 h 82296"/>
                <a:gd name="T38" fmla="*/ 0 w 86868"/>
                <a:gd name="T39" fmla="*/ 0 h 82296"/>
                <a:gd name="T40" fmla="*/ 0 w 86868"/>
                <a:gd name="T41" fmla="*/ 0 h 82296"/>
                <a:gd name="T42" fmla="*/ 0 w 86868"/>
                <a:gd name="T43" fmla="*/ 0 h 82296"/>
                <a:gd name="T44" fmla="*/ 0 w 86868"/>
                <a:gd name="T45" fmla="*/ 0 h 82296"/>
                <a:gd name="T46" fmla="*/ 0 w 86868"/>
                <a:gd name="T47" fmla="*/ 0 h 82296"/>
                <a:gd name="T48" fmla="*/ 0 w 86868"/>
                <a:gd name="T49" fmla="*/ 0 h 82296"/>
                <a:gd name="T50" fmla="*/ 0 w 86868"/>
                <a:gd name="T51" fmla="*/ 0 h 82296"/>
                <a:gd name="T52" fmla="*/ 0 w 86868"/>
                <a:gd name="T53" fmla="*/ 0 h 82296"/>
                <a:gd name="T54" fmla="*/ 0 w 86868"/>
                <a:gd name="T55" fmla="*/ 0 h 82296"/>
                <a:gd name="T56" fmla="*/ 0 w 86868"/>
                <a:gd name="T57" fmla="*/ 0 h 82296"/>
                <a:gd name="T58" fmla="*/ 0 w 86868"/>
                <a:gd name="T59" fmla="*/ 0 h 82296"/>
                <a:gd name="T60" fmla="*/ 0 w 86868"/>
                <a:gd name="T61" fmla="*/ 0 h 82296"/>
                <a:gd name="T62" fmla="*/ 0 w 86868"/>
                <a:gd name="T63" fmla="*/ 0 h 82296"/>
                <a:gd name="T64" fmla="*/ 0 w 86868"/>
                <a:gd name="T65" fmla="*/ 0 h 82296"/>
                <a:gd name="T66" fmla="*/ 0 w 86868"/>
                <a:gd name="T67" fmla="*/ 0 h 82296"/>
                <a:gd name="T68" fmla="*/ 0 w 86868"/>
                <a:gd name="T69" fmla="*/ 0 h 82296"/>
                <a:gd name="T70" fmla="*/ 0 w 86868"/>
                <a:gd name="T71" fmla="*/ 0 h 82296"/>
                <a:gd name="T72" fmla="*/ 0 w 86868"/>
                <a:gd name="T73" fmla="*/ 0 h 82296"/>
                <a:gd name="T74" fmla="*/ 0 w 86868"/>
                <a:gd name="T75" fmla="*/ 0 h 82296"/>
                <a:gd name="T76" fmla="*/ 0 w 86868"/>
                <a:gd name="T77" fmla="*/ 0 h 82296"/>
                <a:gd name="T78" fmla="*/ 0 w 86868"/>
                <a:gd name="T79" fmla="*/ 0 h 82296"/>
                <a:gd name="T80" fmla="*/ 0 w 86868"/>
                <a:gd name="T81" fmla="*/ 0 h 82296"/>
                <a:gd name="T82" fmla="*/ 0 w 86868"/>
                <a:gd name="T83" fmla="*/ 0 h 82296"/>
                <a:gd name="T84" fmla="*/ 0 w 86868"/>
                <a:gd name="T85" fmla="*/ 0 h 82296"/>
                <a:gd name="T86" fmla="*/ 0 w 86868"/>
                <a:gd name="T87" fmla="*/ 0 h 82296"/>
                <a:gd name="T88" fmla="*/ 0 w 86868"/>
                <a:gd name="T89" fmla="*/ 0 h 82296"/>
                <a:gd name="T90" fmla="*/ 0 w 86868"/>
                <a:gd name="T91" fmla="*/ 0 h 82296"/>
                <a:gd name="T92" fmla="*/ 0 w 86868"/>
                <a:gd name="T93" fmla="*/ 0 h 82296"/>
                <a:gd name="T94" fmla="*/ 0 w 86868"/>
                <a:gd name="T95" fmla="*/ 0 h 82296"/>
                <a:gd name="T96" fmla="*/ 0 w 86868"/>
                <a:gd name="T97" fmla="*/ 0 h 82296"/>
                <a:gd name="T98" fmla="*/ 0 w 86868"/>
                <a:gd name="T99" fmla="*/ 0 h 82296"/>
                <a:gd name="T100" fmla="*/ 0 w 86868"/>
                <a:gd name="T101" fmla="*/ 0 h 82296"/>
                <a:gd name="T102" fmla="*/ 0 w 86868"/>
                <a:gd name="T103" fmla="*/ 0 h 82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868"/>
                <a:gd name="T157" fmla="*/ 0 h 82296"/>
                <a:gd name="T158" fmla="*/ 86868 w 86868"/>
                <a:gd name="T159" fmla="*/ 82296 h 82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868" h="82296">
                  <a:moveTo>
                    <a:pt x="28956" y="0"/>
                  </a:moveTo>
                  <a:lnTo>
                    <a:pt x="42672" y="0"/>
                  </a:lnTo>
                  <a:lnTo>
                    <a:pt x="48768" y="1524"/>
                  </a:lnTo>
                  <a:lnTo>
                    <a:pt x="56388" y="3048"/>
                  </a:lnTo>
                  <a:lnTo>
                    <a:pt x="64008" y="6096"/>
                  </a:lnTo>
                  <a:lnTo>
                    <a:pt x="68580" y="9144"/>
                  </a:lnTo>
                  <a:lnTo>
                    <a:pt x="73152" y="12192"/>
                  </a:lnTo>
                  <a:lnTo>
                    <a:pt x="77724" y="15240"/>
                  </a:lnTo>
                  <a:lnTo>
                    <a:pt x="80772" y="19812"/>
                  </a:lnTo>
                  <a:lnTo>
                    <a:pt x="83820" y="24384"/>
                  </a:lnTo>
                  <a:lnTo>
                    <a:pt x="85344" y="28956"/>
                  </a:lnTo>
                  <a:lnTo>
                    <a:pt x="86868" y="32004"/>
                  </a:lnTo>
                  <a:lnTo>
                    <a:pt x="86868" y="38100"/>
                  </a:lnTo>
                  <a:lnTo>
                    <a:pt x="85344" y="42672"/>
                  </a:lnTo>
                  <a:lnTo>
                    <a:pt x="83820" y="48768"/>
                  </a:lnTo>
                  <a:lnTo>
                    <a:pt x="82296" y="53340"/>
                  </a:lnTo>
                  <a:lnTo>
                    <a:pt x="79248" y="59436"/>
                  </a:lnTo>
                  <a:lnTo>
                    <a:pt x="74676" y="62484"/>
                  </a:lnTo>
                  <a:lnTo>
                    <a:pt x="71628" y="68580"/>
                  </a:lnTo>
                  <a:lnTo>
                    <a:pt x="65532" y="73152"/>
                  </a:lnTo>
                  <a:lnTo>
                    <a:pt x="60960" y="77724"/>
                  </a:lnTo>
                  <a:lnTo>
                    <a:pt x="56388" y="79248"/>
                  </a:lnTo>
                  <a:lnTo>
                    <a:pt x="51816" y="80772"/>
                  </a:lnTo>
                  <a:lnTo>
                    <a:pt x="47244" y="82296"/>
                  </a:lnTo>
                  <a:lnTo>
                    <a:pt x="33528" y="82296"/>
                  </a:lnTo>
                  <a:lnTo>
                    <a:pt x="28956" y="80772"/>
                  </a:lnTo>
                  <a:lnTo>
                    <a:pt x="24384" y="79248"/>
                  </a:lnTo>
                  <a:lnTo>
                    <a:pt x="21336" y="77724"/>
                  </a:lnTo>
                  <a:lnTo>
                    <a:pt x="16764" y="76200"/>
                  </a:lnTo>
                  <a:lnTo>
                    <a:pt x="13716" y="73152"/>
                  </a:lnTo>
                  <a:lnTo>
                    <a:pt x="12192" y="71628"/>
                  </a:lnTo>
                  <a:lnTo>
                    <a:pt x="9144" y="68580"/>
                  </a:lnTo>
                  <a:lnTo>
                    <a:pt x="9144" y="67056"/>
                  </a:lnTo>
                  <a:lnTo>
                    <a:pt x="4572" y="62484"/>
                  </a:lnTo>
                  <a:lnTo>
                    <a:pt x="3048" y="59436"/>
                  </a:lnTo>
                  <a:lnTo>
                    <a:pt x="3048" y="53340"/>
                  </a:lnTo>
                  <a:lnTo>
                    <a:pt x="1524" y="51816"/>
                  </a:lnTo>
                  <a:lnTo>
                    <a:pt x="0" y="47244"/>
                  </a:lnTo>
                  <a:lnTo>
                    <a:pt x="0" y="45720"/>
                  </a:lnTo>
                  <a:lnTo>
                    <a:pt x="0" y="42672"/>
                  </a:lnTo>
                  <a:lnTo>
                    <a:pt x="1524" y="39624"/>
                  </a:lnTo>
                  <a:lnTo>
                    <a:pt x="3048" y="35052"/>
                  </a:lnTo>
                  <a:lnTo>
                    <a:pt x="3048" y="32004"/>
                  </a:lnTo>
                  <a:lnTo>
                    <a:pt x="4572" y="27432"/>
                  </a:lnTo>
                  <a:lnTo>
                    <a:pt x="7620" y="22860"/>
                  </a:lnTo>
                  <a:lnTo>
                    <a:pt x="7620" y="18288"/>
                  </a:lnTo>
                  <a:lnTo>
                    <a:pt x="10668" y="13716"/>
                  </a:lnTo>
                  <a:lnTo>
                    <a:pt x="13716" y="10668"/>
                  </a:lnTo>
                  <a:lnTo>
                    <a:pt x="16764" y="7620"/>
                  </a:lnTo>
                  <a:lnTo>
                    <a:pt x="21336" y="4572"/>
                  </a:lnTo>
                  <a:lnTo>
                    <a:pt x="24384" y="1524"/>
                  </a:lnTo>
                  <a:lnTo>
                    <a:pt x="28956" y="0"/>
                  </a:lnTo>
                  <a:close/>
                </a:path>
              </a:pathLst>
            </a:custGeom>
            <a:solidFill>
              <a:srgbClr val="FFFFFF"/>
            </a:solidFill>
            <a:ln w="0" cap="rnd">
              <a:noFill/>
              <a:round/>
              <a:headEnd/>
              <a:tailEnd/>
            </a:ln>
          </p:spPr>
          <p:txBody>
            <a:bodyPr/>
            <a:lstStyle/>
            <a:p>
              <a:endParaRPr lang="en-AU"/>
            </a:p>
          </p:txBody>
        </p:sp>
        <p:sp>
          <p:nvSpPr>
            <p:cNvPr id="24600" name="Shape 3404"/>
            <p:cNvSpPr>
              <a:spLocks/>
            </p:cNvSpPr>
            <p:nvPr/>
          </p:nvSpPr>
          <p:spPr bwMode="auto">
            <a:xfrm>
              <a:off x="5318" y="4312"/>
              <a:ext cx="3307" cy="1997"/>
            </a:xfrm>
            <a:custGeom>
              <a:avLst/>
              <a:gdLst>
                <a:gd name="T0" fmla="*/ 0 w 330708"/>
                <a:gd name="T1" fmla="*/ 0 h 199644"/>
                <a:gd name="T2" fmla="*/ 0 w 330708"/>
                <a:gd name="T3" fmla="*/ 0 h 199644"/>
                <a:gd name="T4" fmla="*/ 0 w 330708"/>
                <a:gd name="T5" fmla="*/ 0 h 199644"/>
                <a:gd name="T6" fmla="*/ 0 w 330708"/>
                <a:gd name="T7" fmla="*/ 0 h 199644"/>
                <a:gd name="T8" fmla="*/ 0 w 330708"/>
                <a:gd name="T9" fmla="*/ 0 h 199644"/>
                <a:gd name="T10" fmla="*/ 0 w 330708"/>
                <a:gd name="T11" fmla="*/ 0 h 199644"/>
                <a:gd name="T12" fmla="*/ 0 w 330708"/>
                <a:gd name="T13" fmla="*/ 0 h 199644"/>
                <a:gd name="T14" fmla="*/ 0 w 330708"/>
                <a:gd name="T15" fmla="*/ 0 h 199644"/>
                <a:gd name="T16" fmla="*/ 0 w 330708"/>
                <a:gd name="T17" fmla="*/ 0 h 199644"/>
                <a:gd name="T18" fmla="*/ 0 w 330708"/>
                <a:gd name="T19" fmla="*/ 0 h 199644"/>
                <a:gd name="T20" fmla="*/ 0 w 330708"/>
                <a:gd name="T21" fmla="*/ 0 h 199644"/>
                <a:gd name="T22" fmla="*/ 0 w 330708"/>
                <a:gd name="T23" fmla="*/ 0 h 199644"/>
                <a:gd name="T24" fmla="*/ 0 w 330708"/>
                <a:gd name="T25" fmla="*/ 0 h 199644"/>
                <a:gd name="T26" fmla="*/ 0 w 330708"/>
                <a:gd name="T27" fmla="*/ 0 h 199644"/>
                <a:gd name="T28" fmla="*/ 0 w 330708"/>
                <a:gd name="T29" fmla="*/ 0 h 199644"/>
                <a:gd name="T30" fmla="*/ 0 w 330708"/>
                <a:gd name="T31" fmla="*/ 0 h 199644"/>
                <a:gd name="T32" fmla="*/ 0 w 330708"/>
                <a:gd name="T33" fmla="*/ 0 h 199644"/>
                <a:gd name="T34" fmla="*/ 0 w 330708"/>
                <a:gd name="T35" fmla="*/ 0 h 199644"/>
                <a:gd name="T36" fmla="*/ 0 w 330708"/>
                <a:gd name="T37" fmla="*/ 0 h 199644"/>
                <a:gd name="T38" fmla="*/ 0 w 330708"/>
                <a:gd name="T39" fmla="*/ 0 h 199644"/>
                <a:gd name="T40" fmla="*/ 0 w 330708"/>
                <a:gd name="T41" fmla="*/ 0 h 199644"/>
                <a:gd name="T42" fmla="*/ 0 w 330708"/>
                <a:gd name="T43" fmla="*/ 0 h 199644"/>
                <a:gd name="T44" fmla="*/ 0 w 330708"/>
                <a:gd name="T45" fmla="*/ 0 h 199644"/>
                <a:gd name="T46" fmla="*/ 0 w 330708"/>
                <a:gd name="T47" fmla="*/ 0 h 199644"/>
                <a:gd name="T48" fmla="*/ 0 w 330708"/>
                <a:gd name="T49" fmla="*/ 0 h 199644"/>
                <a:gd name="T50" fmla="*/ 0 w 330708"/>
                <a:gd name="T51" fmla="*/ 0 h 199644"/>
                <a:gd name="T52" fmla="*/ 0 w 330708"/>
                <a:gd name="T53" fmla="*/ 0 h 199644"/>
                <a:gd name="T54" fmla="*/ 0 w 330708"/>
                <a:gd name="T55" fmla="*/ 0 h 199644"/>
                <a:gd name="T56" fmla="*/ 0 w 330708"/>
                <a:gd name="T57" fmla="*/ 0 h 199644"/>
                <a:gd name="T58" fmla="*/ 0 w 330708"/>
                <a:gd name="T59" fmla="*/ 0 h 199644"/>
                <a:gd name="T60" fmla="*/ 0 w 330708"/>
                <a:gd name="T61" fmla="*/ 0 h 199644"/>
                <a:gd name="T62" fmla="*/ 0 w 330708"/>
                <a:gd name="T63" fmla="*/ 0 h 199644"/>
                <a:gd name="T64" fmla="*/ 0 w 330708"/>
                <a:gd name="T65" fmla="*/ 0 h 199644"/>
                <a:gd name="T66" fmla="*/ 0 w 330708"/>
                <a:gd name="T67" fmla="*/ 0 h 199644"/>
                <a:gd name="T68" fmla="*/ 0 w 330708"/>
                <a:gd name="T69" fmla="*/ 0 h 199644"/>
                <a:gd name="T70" fmla="*/ 0 w 330708"/>
                <a:gd name="T71" fmla="*/ 0 h 199644"/>
                <a:gd name="T72" fmla="*/ 0 w 330708"/>
                <a:gd name="T73" fmla="*/ 0 h 199644"/>
                <a:gd name="T74" fmla="*/ 0 w 330708"/>
                <a:gd name="T75" fmla="*/ 0 h 199644"/>
                <a:gd name="T76" fmla="*/ 0 w 330708"/>
                <a:gd name="T77" fmla="*/ 0 h 199644"/>
                <a:gd name="T78" fmla="*/ 0 w 330708"/>
                <a:gd name="T79" fmla="*/ 0 h 199644"/>
                <a:gd name="T80" fmla="*/ 0 w 330708"/>
                <a:gd name="T81" fmla="*/ 0 h 199644"/>
                <a:gd name="T82" fmla="*/ 0 w 330708"/>
                <a:gd name="T83" fmla="*/ 0 h 199644"/>
                <a:gd name="T84" fmla="*/ 0 w 330708"/>
                <a:gd name="T85" fmla="*/ 0 h 199644"/>
                <a:gd name="T86" fmla="*/ 0 w 330708"/>
                <a:gd name="T87" fmla="*/ 0 h 199644"/>
                <a:gd name="T88" fmla="*/ 0 w 330708"/>
                <a:gd name="T89" fmla="*/ 0 h 1996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0708"/>
                <a:gd name="T136" fmla="*/ 0 h 199644"/>
                <a:gd name="T137" fmla="*/ 330708 w 330708"/>
                <a:gd name="T138" fmla="*/ 199644 h 1996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0708" h="199644">
                  <a:moveTo>
                    <a:pt x="231648" y="0"/>
                  </a:moveTo>
                  <a:lnTo>
                    <a:pt x="243840" y="0"/>
                  </a:lnTo>
                  <a:lnTo>
                    <a:pt x="251460" y="1524"/>
                  </a:lnTo>
                  <a:lnTo>
                    <a:pt x="260604" y="6096"/>
                  </a:lnTo>
                  <a:lnTo>
                    <a:pt x="269748" y="9144"/>
                  </a:lnTo>
                  <a:lnTo>
                    <a:pt x="278892" y="13716"/>
                  </a:lnTo>
                  <a:lnTo>
                    <a:pt x="289560" y="18288"/>
                  </a:lnTo>
                  <a:lnTo>
                    <a:pt x="298704" y="22860"/>
                  </a:lnTo>
                  <a:lnTo>
                    <a:pt x="307848" y="27432"/>
                  </a:lnTo>
                  <a:lnTo>
                    <a:pt x="316992" y="32004"/>
                  </a:lnTo>
                  <a:lnTo>
                    <a:pt x="323088" y="36576"/>
                  </a:lnTo>
                  <a:lnTo>
                    <a:pt x="327660" y="41148"/>
                  </a:lnTo>
                  <a:lnTo>
                    <a:pt x="330708" y="44196"/>
                  </a:lnTo>
                  <a:lnTo>
                    <a:pt x="330708" y="47244"/>
                  </a:lnTo>
                  <a:lnTo>
                    <a:pt x="327660" y="50292"/>
                  </a:lnTo>
                  <a:lnTo>
                    <a:pt x="321564" y="54864"/>
                  </a:lnTo>
                  <a:lnTo>
                    <a:pt x="310896" y="59436"/>
                  </a:lnTo>
                  <a:lnTo>
                    <a:pt x="298704" y="65532"/>
                  </a:lnTo>
                  <a:lnTo>
                    <a:pt x="281940" y="73152"/>
                  </a:lnTo>
                  <a:lnTo>
                    <a:pt x="265176" y="79248"/>
                  </a:lnTo>
                  <a:lnTo>
                    <a:pt x="246888" y="86868"/>
                  </a:lnTo>
                  <a:lnTo>
                    <a:pt x="227076" y="96012"/>
                  </a:lnTo>
                  <a:lnTo>
                    <a:pt x="207264" y="103632"/>
                  </a:lnTo>
                  <a:lnTo>
                    <a:pt x="185928" y="112776"/>
                  </a:lnTo>
                  <a:lnTo>
                    <a:pt x="166116" y="120396"/>
                  </a:lnTo>
                  <a:lnTo>
                    <a:pt x="146304" y="128016"/>
                  </a:lnTo>
                  <a:lnTo>
                    <a:pt x="128016" y="135636"/>
                  </a:lnTo>
                  <a:lnTo>
                    <a:pt x="112776" y="141732"/>
                  </a:lnTo>
                  <a:lnTo>
                    <a:pt x="99060" y="149352"/>
                  </a:lnTo>
                  <a:lnTo>
                    <a:pt x="88392" y="153924"/>
                  </a:lnTo>
                  <a:lnTo>
                    <a:pt x="76200" y="160020"/>
                  </a:lnTo>
                  <a:lnTo>
                    <a:pt x="67056" y="164592"/>
                  </a:lnTo>
                  <a:lnTo>
                    <a:pt x="57912" y="169164"/>
                  </a:lnTo>
                  <a:lnTo>
                    <a:pt x="50292" y="175260"/>
                  </a:lnTo>
                  <a:lnTo>
                    <a:pt x="41148" y="178308"/>
                  </a:lnTo>
                  <a:lnTo>
                    <a:pt x="35052" y="182880"/>
                  </a:lnTo>
                  <a:lnTo>
                    <a:pt x="27432" y="185928"/>
                  </a:lnTo>
                  <a:lnTo>
                    <a:pt x="21336" y="190500"/>
                  </a:lnTo>
                  <a:lnTo>
                    <a:pt x="15240" y="193548"/>
                  </a:lnTo>
                  <a:lnTo>
                    <a:pt x="10668" y="195072"/>
                  </a:lnTo>
                  <a:lnTo>
                    <a:pt x="6096" y="196596"/>
                  </a:lnTo>
                  <a:lnTo>
                    <a:pt x="4572" y="199644"/>
                  </a:lnTo>
                  <a:lnTo>
                    <a:pt x="0" y="199644"/>
                  </a:lnTo>
                  <a:lnTo>
                    <a:pt x="1524" y="198120"/>
                  </a:lnTo>
                  <a:lnTo>
                    <a:pt x="3048" y="196596"/>
                  </a:lnTo>
                  <a:lnTo>
                    <a:pt x="6096" y="193548"/>
                  </a:lnTo>
                  <a:lnTo>
                    <a:pt x="9144" y="190500"/>
                  </a:lnTo>
                  <a:lnTo>
                    <a:pt x="12192" y="187452"/>
                  </a:lnTo>
                  <a:lnTo>
                    <a:pt x="15240" y="182880"/>
                  </a:lnTo>
                  <a:lnTo>
                    <a:pt x="21336" y="181356"/>
                  </a:lnTo>
                  <a:lnTo>
                    <a:pt x="25908" y="175260"/>
                  </a:lnTo>
                  <a:lnTo>
                    <a:pt x="32004" y="172212"/>
                  </a:lnTo>
                  <a:lnTo>
                    <a:pt x="39624" y="167640"/>
                  </a:lnTo>
                  <a:lnTo>
                    <a:pt x="47244" y="161544"/>
                  </a:lnTo>
                  <a:lnTo>
                    <a:pt x="54864" y="155448"/>
                  </a:lnTo>
                  <a:lnTo>
                    <a:pt x="65532" y="149352"/>
                  </a:lnTo>
                  <a:lnTo>
                    <a:pt x="74676" y="143256"/>
                  </a:lnTo>
                  <a:lnTo>
                    <a:pt x="85344" y="138684"/>
                  </a:lnTo>
                  <a:lnTo>
                    <a:pt x="97536" y="131064"/>
                  </a:lnTo>
                  <a:lnTo>
                    <a:pt x="112776" y="123444"/>
                  </a:lnTo>
                  <a:lnTo>
                    <a:pt x="128016" y="115824"/>
                  </a:lnTo>
                  <a:lnTo>
                    <a:pt x="146304" y="109728"/>
                  </a:lnTo>
                  <a:lnTo>
                    <a:pt x="163068" y="102108"/>
                  </a:lnTo>
                  <a:lnTo>
                    <a:pt x="181356" y="96012"/>
                  </a:lnTo>
                  <a:lnTo>
                    <a:pt x="199644" y="88392"/>
                  </a:lnTo>
                  <a:lnTo>
                    <a:pt x="219456" y="82296"/>
                  </a:lnTo>
                  <a:lnTo>
                    <a:pt x="237744" y="76200"/>
                  </a:lnTo>
                  <a:lnTo>
                    <a:pt x="252984" y="70104"/>
                  </a:lnTo>
                  <a:lnTo>
                    <a:pt x="269748" y="64008"/>
                  </a:lnTo>
                  <a:lnTo>
                    <a:pt x="283464" y="59436"/>
                  </a:lnTo>
                  <a:lnTo>
                    <a:pt x="295656" y="54864"/>
                  </a:lnTo>
                  <a:lnTo>
                    <a:pt x="304800" y="51816"/>
                  </a:lnTo>
                  <a:lnTo>
                    <a:pt x="312420" y="48768"/>
                  </a:lnTo>
                  <a:lnTo>
                    <a:pt x="316992" y="47244"/>
                  </a:lnTo>
                  <a:lnTo>
                    <a:pt x="316992" y="41148"/>
                  </a:lnTo>
                  <a:lnTo>
                    <a:pt x="313944" y="39624"/>
                  </a:lnTo>
                  <a:lnTo>
                    <a:pt x="310896" y="38100"/>
                  </a:lnTo>
                  <a:lnTo>
                    <a:pt x="304800" y="35052"/>
                  </a:lnTo>
                  <a:lnTo>
                    <a:pt x="298704" y="32004"/>
                  </a:lnTo>
                  <a:lnTo>
                    <a:pt x="291084" y="28956"/>
                  </a:lnTo>
                  <a:lnTo>
                    <a:pt x="283464" y="27432"/>
                  </a:lnTo>
                  <a:lnTo>
                    <a:pt x="275844" y="24384"/>
                  </a:lnTo>
                  <a:lnTo>
                    <a:pt x="268224" y="19812"/>
                  </a:lnTo>
                  <a:lnTo>
                    <a:pt x="260604" y="18288"/>
                  </a:lnTo>
                  <a:lnTo>
                    <a:pt x="252984" y="15240"/>
                  </a:lnTo>
                  <a:lnTo>
                    <a:pt x="246888" y="12192"/>
                  </a:lnTo>
                  <a:lnTo>
                    <a:pt x="240792" y="9144"/>
                  </a:lnTo>
                  <a:lnTo>
                    <a:pt x="236220" y="6096"/>
                  </a:lnTo>
                  <a:lnTo>
                    <a:pt x="233172" y="3048"/>
                  </a:lnTo>
                  <a:lnTo>
                    <a:pt x="231648" y="0"/>
                  </a:lnTo>
                  <a:close/>
                </a:path>
              </a:pathLst>
            </a:custGeom>
            <a:solidFill>
              <a:srgbClr val="FFFFFF"/>
            </a:solidFill>
            <a:ln w="0" cap="rnd">
              <a:noFill/>
              <a:round/>
              <a:headEnd/>
              <a:tailEnd/>
            </a:ln>
          </p:spPr>
          <p:txBody>
            <a:bodyPr/>
            <a:lstStyle/>
            <a:p>
              <a:endParaRPr lang="en-AU"/>
            </a:p>
          </p:txBody>
        </p:sp>
        <p:sp>
          <p:nvSpPr>
            <p:cNvPr id="24601" name="Shape 3405"/>
            <p:cNvSpPr>
              <a:spLocks/>
            </p:cNvSpPr>
            <p:nvPr/>
          </p:nvSpPr>
          <p:spPr bwMode="auto">
            <a:xfrm>
              <a:off x="3703" y="3566"/>
              <a:ext cx="899" cy="868"/>
            </a:xfrm>
            <a:custGeom>
              <a:avLst/>
              <a:gdLst>
                <a:gd name="T0" fmla="*/ 0 w 89916"/>
                <a:gd name="T1" fmla="*/ 0 h 86868"/>
                <a:gd name="T2" fmla="*/ 0 w 89916"/>
                <a:gd name="T3" fmla="*/ 0 h 86868"/>
                <a:gd name="T4" fmla="*/ 0 w 89916"/>
                <a:gd name="T5" fmla="*/ 0 h 86868"/>
                <a:gd name="T6" fmla="*/ 0 w 89916"/>
                <a:gd name="T7" fmla="*/ 0 h 86868"/>
                <a:gd name="T8" fmla="*/ 0 w 89916"/>
                <a:gd name="T9" fmla="*/ 0 h 86868"/>
                <a:gd name="T10" fmla="*/ 0 w 89916"/>
                <a:gd name="T11" fmla="*/ 0 h 86868"/>
                <a:gd name="T12" fmla="*/ 0 w 89916"/>
                <a:gd name="T13" fmla="*/ 0 h 86868"/>
                <a:gd name="T14" fmla="*/ 0 w 89916"/>
                <a:gd name="T15" fmla="*/ 0 h 86868"/>
                <a:gd name="T16" fmla="*/ 0 w 89916"/>
                <a:gd name="T17" fmla="*/ 0 h 86868"/>
                <a:gd name="T18" fmla="*/ 0 w 89916"/>
                <a:gd name="T19" fmla="*/ 0 h 86868"/>
                <a:gd name="T20" fmla="*/ 0 w 89916"/>
                <a:gd name="T21" fmla="*/ 0 h 86868"/>
                <a:gd name="T22" fmla="*/ 0 w 89916"/>
                <a:gd name="T23" fmla="*/ 0 h 86868"/>
                <a:gd name="T24" fmla="*/ 0 w 89916"/>
                <a:gd name="T25" fmla="*/ 0 h 86868"/>
                <a:gd name="T26" fmla="*/ 0 w 89916"/>
                <a:gd name="T27" fmla="*/ 0 h 86868"/>
                <a:gd name="T28" fmla="*/ 0 w 89916"/>
                <a:gd name="T29" fmla="*/ 0 h 86868"/>
                <a:gd name="T30" fmla="*/ 0 w 89916"/>
                <a:gd name="T31" fmla="*/ 0 h 86868"/>
                <a:gd name="T32" fmla="*/ 0 w 89916"/>
                <a:gd name="T33" fmla="*/ 0 h 86868"/>
                <a:gd name="T34" fmla="*/ 0 w 89916"/>
                <a:gd name="T35" fmla="*/ 0 h 86868"/>
                <a:gd name="T36" fmla="*/ 0 w 89916"/>
                <a:gd name="T37" fmla="*/ 0 h 86868"/>
                <a:gd name="T38" fmla="*/ 0 w 89916"/>
                <a:gd name="T39" fmla="*/ 0 h 86868"/>
                <a:gd name="T40" fmla="*/ 0 w 89916"/>
                <a:gd name="T41" fmla="*/ 0 h 86868"/>
                <a:gd name="T42" fmla="*/ 0 w 89916"/>
                <a:gd name="T43" fmla="*/ 0 h 86868"/>
                <a:gd name="T44" fmla="*/ 0 w 89916"/>
                <a:gd name="T45" fmla="*/ 0 h 86868"/>
                <a:gd name="T46" fmla="*/ 0 w 89916"/>
                <a:gd name="T47" fmla="*/ 0 h 86868"/>
                <a:gd name="T48" fmla="*/ 0 w 89916"/>
                <a:gd name="T49" fmla="*/ 0 h 86868"/>
                <a:gd name="T50" fmla="*/ 0 w 89916"/>
                <a:gd name="T51" fmla="*/ 0 h 86868"/>
                <a:gd name="T52" fmla="*/ 0 w 89916"/>
                <a:gd name="T53" fmla="*/ 0 h 86868"/>
                <a:gd name="T54" fmla="*/ 0 w 89916"/>
                <a:gd name="T55" fmla="*/ 0 h 86868"/>
                <a:gd name="T56" fmla="*/ 0 w 89916"/>
                <a:gd name="T57" fmla="*/ 0 h 86868"/>
                <a:gd name="T58" fmla="*/ 0 w 89916"/>
                <a:gd name="T59" fmla="*/ 0 h 86868"/>
                <a:gd name="T60" fmla="*/ 0 w 89916"/>
                <a:gd name="T61" fmla="*/ 0 h 86868"/>
                <a:gd name="T62" fmla="*/ 0 w 89916"/>
                <a:gd name="T63" fmla="*/ 0 h 86868"/>
                <a:gd name="T64" fmla="*/ 0 w 89916"/>
                <a:gd name="T65" fmla="*/ 0 h 86868"/>
                <a:gd name="T66" fmla="*/ 0 w 89916"/>
                <a:gd name="T67" fmla="*/ 0 h 86868"/>
                <a:gd name="T68" fmla="*/ 0 w 89916"/>
                <a:gd name="T69" fmla="*/ 0 h 86868"/>
                <a:gd name="T70" fmla="*/ 0 w 89916"/>
                <a:gd name="T71" fmla="*/ 0 h 86868"/>
                <a:gd name="T72" fmla="*/ 0 w 89916"/>
                <a:gd name="T73" fmla="*/ 0 h 86868"/>
                <a:gd name="T74" fmla="*/ 0 w 89916"/>
                <a:gd name="T75" fmla="*/ 0 h 86868"/>
                <a:gd name="T76" fmla="*/ 0 w 89916"/>
                <a:gd name="T77" fmla="*/ 0 h 86868"/>
                <a:gd name="T78" fmla="*/ 0 w 89916"/>
                <a:gd name="T79" fmla="*/ 0 h 86868"/>
                <a:gd name="T80" fmla="*/ 0 w 89916"/>
                <a:gd name="T81" fmla="*/ 0 h 86868"/>
                <a:gd name="T82" fmla="*/ 0 w 89916"/>
                <a:gd name="T83" fmla="*/ 0 h 86868"/>
                <a:gd name="T84" fmla="*/ 0 w 89916"/>
                <a:gd name="T85" fmla="*/ 0 h 86868"/>
                <a:gd name="T86" fmla="*/ 0 w 89916"/>
                <a:gd name="T87" fmla="*/ 0 h 86868"/>
                <a:gd name="T88" fmla="*/ 0 w 89916"/>
                <a:gd name="T89" fmla="*/ 0 h 86868"/>
                <a:gd name="T90" fmla="*/ 0 w 89916"/>
                <a:gd name="T91" fmla="*/ 0 h 86868"/>
                <a:gd name="T92" fmla="*/ 0 w 89916"/>
                <a:gd name="T93" fmla="*/ 0 h 86868"/>
                <a:gd name="T94" fmla="*/ 0 w 89916"/>
                <a:gd name="T95" fmla="*/ 0 h 868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916"/>
                <a:gd name="T145" fmla="*/ 0 h 86868"/>
                <a:gd name="T146" fmla="*/ 89916 w 89916"/>
                <a:gd name="T147" fmla="*/ 86868 h 868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916" h="86868">
                  <a:moveTo>
                    <a:pt x="42672" y="0"/>
                  </a:moveTo>
                  <a:lnTo>
                    <a:pt x="56388" y="0"/>
                  </a:lnTo>
                  <a:lnTo>
                    <a:pt x="60960" y="1524"/>
                  </a:lnTo>
                  <a:lnTo>
                    <a:pt x="67056" y="3048"/>
                  </a:lnTo>
                  <a:lnTo>
                    <a:pt x="73152" y="6096"/>
                  </a:lnTo>
                  <a:lnTo>
                    <a:pt x="77724" y="10668"/>
                  </a:lnTo>
                  <a:lnTo>
                    <a:pt x="80772" y="15240"/>
                  </a:lnTo>
                  <a:lnTo>
                    <a:pt x="85344" y="21336"/>
                  </a:lnTo>
                  <a:lnTo>
                    <a:pt x="88392" y="27432"/>
                  </a:lnTo>
                  <a:lnTo>
                    <a:pt x="89916" y="35052"/>
                  </a:lnTo>
                  <a:lnTo>
                    <a:pt x="89916" y="47244"/>
                  </a:lnTo>
                  <a:lnTo>
                    <a:pt x="88392" y="54864"/>
                  </a:lnTo>
                  <a:lnTo>
                    <a:pt x="85344" y="60960"/>
                  </a:lnTo>
                  <a:lnTo>
                    <a:pt x="82296" y="65532"/>
                  </a:lnTo>
                  <a:lnTo>
                    <a:pt x="77724" y="71628"/>
                  </a:lnTo>
                  <a:lnTo>
                    <a:pt x="73152" y="76200"/>
                  </a:lnTo>
                  <a:lnTo>
                    <a:pt x="67056" y="80772"/>
                  </a:lnTo>
                  <a:lnTo>
                    <a:pt x="60960" y="82296"/>
                  </a:lnTo>
                  <a:lnTo>
                    <a:pt x="54864" y="85344"/>
                  </a:lnTo>
                  <a:lnTo>
                    <a:pt x="47244" y="86868"/>
                  </a:lnTo>
                  <a:lnTo>
                    <a:pt x="41148" y="86868"/>
                  </a:lnTo>
                  <a:lnTo>
                    <a:pt x="33528" y="85344"/>
                  </a:lnTo>
                  <a:lnTo>
                    <a:pt x="27432" y="83820"/>
                  </a:lnTo>
                  <a:lnTo>
                    <a:pt x="19812" y="79248"/>
                  </a:lnTo>
                  <a:lnTo>
                    <a:pt x="13716" y="76200"/>
                  </a:lnTo>
                  <a:lnTo>
                    <a:pt x="9144" y="71628"/>
                  </a:lnTo>
                  <a:lnTo>
                    <a:pt x="6096" y="67056"/>
                  </a:lnTo>
                  <a:lnTo>
                    <a:pt x="3048" y="62484"/>
                  </a:lnTo>
                  <a:lnTo>
                    <a:pt x="1524" y="57912"/>
                  </a:lnTo>
                  <a:lnTo>
                    <a:pt x="0" y="53340"/>
                  </a:lnTo>
                  <a:lnTo>
                    <a:pt x="0" y="38100"/>
                  </a:lnTo>
                  <a:lnTo>
                    <a:pt x="1524" y="33528"/>
                  </a:lnTo>
                  <a:lnTo>
                    <a:pt x="3048" y="28956"/>
                  </a:lnTo>
                  <a:lnTo>
                    <a:pt x="3048" y="25908"/>
                  </a:lnTo>
                  <a:lnTo>
                    <a:pt x="4572" y="22860"/>
                  </a:lnTo>
                  <a:lnTo>
                    <a:pt x="6096" y="19812"/>
                  </a:lnTo>
                  <a:lnTo>
                    <a:pt x="7620" y="18288"/>
                  </a:lnTo>
                  <a:lnTo>
                    <a:pt x="9144" y="15240"/>
                  </a:lnTo>
                  <a:lnTo>
                    <a:pt x="12192" y="12192"/>
                  </a:lnTo>
                  <a:lnTo>
                    <a:pt x="13716" y="10668"/>
                  </a:lnTo>
                  <a:lnTo>
                    <a:pt x="16764" y="7620"/>
                  </a:lnTo>
                  <a:lnTo>
                    <a:pt x="22860" y="7620"/>
                  </a:lnTo>
                  <a:lnTo>
                    <a:pt x="22860" y="6096"/>
                  </a:lnTo>
                  <a:lnTo>
                    <a:pt x="27432" y="6096"/>
                  </a:lnTo>
                  <a:lnTo>
                    <a:pt x="30480" y="3048"/>
                  </a:lnTo>
                  <a:lnTo>
                    <a:pt x="33528" y="3048"/>
                  </a:lnTo>
                  <a:lnTo>
                    <a:pt x="38100" y="1524"/>
                  </a:lnTo>
                  <a:lnTo>
                    <a:pt x="42672" y="0"/>
                  </a:lnTo>
                  <a:close/>
                </a:path>
              </a:pathLst>
            </a:custGeom>
            <a:solidFill>
              <a:srgbClr val="FFFFFF"/>
            </a:solidFill>
            <a:ln w="0" cap="rnd">
              <a:noFill/>
              <a:round/>
              <a:headEnd/>
              <a:tailEnd/>
            </a:ln>
          </p:spPr>
          <p:txBody>
            <a:bodyPr/>
            <a:lstStyle/>
            <a:p>
              <a:endParaRPr lang="en-AU"/>
            </a:p>
          </p:txBody>
        </p:sp>
        <p:sp>
          <p:nvSpPr>
            <p:cNvPr id="24602" name="Shape 3406"/>
            <p:cNvSpPr>
              <a:spLocks/>
            </p:cNvSpPr>
            <p:nvPr/>
          </p:nvSpPr>
          <p:spPr bwMode="auto">
            <a:xfrm>
              <a:off x="6507" y="3505"/>
              <a:ext cx="0" cy="15"/>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C94D82"/>
            </a:solidFill>
            <a:ln w="0" cap="rnd">
              <a:noFill/>
              <a:round/>
              <a:headEnd/>
              <a:tailEnd/>
            </a:ln>
          </p:spPr>
          <p:txBody>
            <a:bodyPr/>
            <a:lstStyle/>
            <a:p>
              <a:endParaRPr lang="en-AU"/>
            </a:p>
          </p:txBody>
        </p:sp>
        <p:sp>
          <p:nvSpPr>
            <p:cNvPr id="24603" name="Shape 3407"/>
            <p:cNvSpPr>
              <a:spLocks/>
            </p:cNvSpPr>
            <p:nvPr/>
          </p:nvSpPr>
          <p:spPr bwMode="auto">
            <a:xfrm>
              <a:off x="6355" y="3124"/>
              <a:ext cx="213" cy="381"/>
            </a:xfrm>
            <a:custGeom>
              <a:avLst/>
              <a:gdLst>
                <a:gd name="T0" fmla="*/ 0 w 21336"/>
                <a:gd name="T1" fmla="*/ 0 h 38100"/>
                <a:gd name="T2" fmla="*/ 0 w 21336"/>
                <a:gd name="T3" fmla="*/ 0 h 38100"/>
                <a:gd name="T4" fmla="*/ 0 w 21336"/>
                <a:gd name="T5" fmla="*/ 0 h 38100"/>
                <a:gd name="T6" fmla="*/ 0 w 21336"/>
                <a:gd name="T7" fmla="*/ 0 h 38100"/>
                <a:gd name="T8" fmla="*/ 0 w 21336"/>
                <a:gd name="T9" fmla="*/ 0 h 38100"/>
                <a:gd name="T10" fmla="*/ 0 w 21336"/>
                <a:gd name="T11" fmla="*/ 0 h 38100"/>
                <a:gd name="T12" fmla="*/ 0 w 21336"/>
                <a:gd name="T13" fmla="*/ 0 h 38100"/>
                <a:gd name="T14" fmla="*/ 0 w 21336"/>
                <a:gd name="T15" fmla="*/ 0 h 38100"/>
                <a:gd name="T16" fmla="*/ 0 w 21336"/>
                <a:gd name="T17" fmla="*/ 0 h 38100"/>
                <a:gd name="T18" fmla="*/ 0 w 21336"/>
                <a:gd name="T19" fmla="*/ 0 h 38100"/>
                <a:gd name="T20" fmla="*/ 0 w 21336"/>
                <a:gd name="T21" fmla="*/ 0 h 38100"/>
                <a:gd name="T22" fmla="*/ 0 w 21336"/>
                <a:gd name="T23" fmla="*/ 0 h 38100"/>
                <a:gd name="T24" fmla="*/ 0 w 21336"/>
                <a:gd name="T25" fmla="*/ 0 h 38100"/>
                <a:gd name="T26" fmla="*/ 0 w 21336"/>
                <a:gd name="T27" fmla="*/ 0 h 38100"/>
                <a:gd name="T28" fmla="*/ 0 w 21336"/>
                <a:gd name="T29" fmla="*/ 0 h 38100"/>
                <a:gd name="T30" fmla="*/ 0 w 21336"/>
                <a:gd name="T31" fmla="*/ 0 h 38100"/>
                <a:gd name="T32" fmla="*/ 0 w 21336"/>
                <a:gd name="T33" fmla="*/ 0 h 38100"/>
                <a:gd name="T34" fmla="*/ 0 w 21336"/>
                <a:gd name="T35" fmla="*/ 0 h 38100"/>
                <a:gd name="T36" fmla="*/ 0 w 21336"/>
                <a:gd name="T37" fmla="*/ 0 h 38100"/>
                <a:gd name="T38" fmla="*/ 0 w 21336"/>
                <a:gd name="T39" fmla="*/ 0 h 38100"/>
                <a:gd name="T40" fmla="*/ 0 w 21336"/>
                <a:gd name="T41" fmla="*/ 0 h 38100"/>
                <a:gd name="T42" fmla="*/ 0 w 21336"/>
                <a:gd name="T43" fmla="*/ 0 h 38100"/>
                <a:gd name="T44" fmla="*/ 0 w 21336"/>
                <a:gd name="T45" fmla="*/ 0 h 38100"/>
                <a:gd name="T46" fmla="*/ 0 w 21336"/>
                <a:gd name="T47" fmla="*/ 0 h 38100"/>
                <a:gd name="T48" fmla="*/ 0 w 21336"/>
                <a:gd name="T49" fmla="*/ 0 h 38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336"/>
                <a:gd name="T76" fmla="*/ 0 h 38100"/>
                <a:gd name="T77" fmla="*/ 21336 w 21336"/>
                <a:gd name="T78" fmla="*/ 38100 h 38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336" h="38100">
                  <a:moveTo>
                    <a:pt x="10668" y="0"/>
                  </a:moveTo>
                  <a:lnTo>
                    <a:pt x="16764" y="0"/>
                  </a:lnTo>
                  <a:lnTo>
                    <a:pt x="18288" y="1524"/>
                  </a:lnTo>
                  <a:lnTo>
                    <a:pt x="19812" y="3048"/>
                  </a:lnTo>
                  <a:lnTo>
                    <a:pt x="21336" y="7620"/>
                  </a:lnTo>
                  <a:lnTo>
                    <a:pt x="19812" y="13716"/>
                  </a:lnTo>
                  <a:lnTo>
                    <a:pt x="18288" y="18288"/>
                  </a:lnTo>
                  <a:lnTo>
                    <a:pt x="16764" y="22860"/>
                  </a:lnTo>
                  <a:lnTo>
                    <a:pt x="16764" y="32004"/>
                  </a:lnTo>
                  <a:lnTo>
                    <a:pt x="15240" y="36576"/>
                  </a:lnTo>
                  <a:lnTo>
                    <a:pt x="15240" y="38100"/>
                  </a:lnTo>
                  <a:lnTo>
                    <a:pt x="12192" y="33528"/>
                  </a:lnTo>
                  <a:lnTo>
                    <a:pt x="10668" y="32004"/>
                  </a:lnTo>
                  <a:lnTo>
                    <a:pt x="9144" y="28956"/>
                  </a:lnTo>
                  <a:lnTo>
                    <a:pt x="7620" y="25908"/>
                  </a:lnTo>
                  <a:lnTo>
                    <a:pt x="6096" y="22860"/>
                  </a:lnTo>
                  <a:lnTo>
                    <a:pt x="4572" y="18288"/>
                  </a:lnTo>
                  <a:lnTo>
                    <a:pt x="3048" y="15240"/>
                  </a:lnTo>
                  <a:lnTo>
                    <a:pt x="1524" y="13716"/>
                  </a:lnTo>
                  <a:lnTo>
                    <a:pt x="1524" y="10668"/>
                  </a:lnTo>
                  <a:lnTo>
                    <a:pt x="0" y="4572"/>
                  </a:lnTo>
                  <a:lnTo>
                    <a:pt x="3048" y="4572"/>
                  </a:lnTo>
                  <a:lnTo>
                    <a:pt x="4572" y="3048"/>
                  </a:lnTo>
                  <a:lnTo>
                    <a:pt x="7620" y="3048"/>
                  </a:lnTo>
                  <a:lnTo>
                    <a:pt x="10668" y="0"/>
                  </a:lnTo>
                  <a:close/>
                </a:path>
              </a:pathLst>
            </a:custGeom>
            <a:solidFill>
              <a:srgbClr val="C94D82"/>
            </a:solidFill>
            <a:ln w="0" cap="rnd">
              <a:noFill/>
              <a:round/>
              <a:headEnd/>
              <a:tailEnd/>
            </a:ln>
          </p:spPr>
          <p:txBody>
            <a:bodyPr/>
            <a:lstStyle/>
            <a:p>
              <a:endParaRPr lang="en-AU"/>
            </a:p>
          </p:txBody>
        </p:sp>
        <p:sp>
          <p:nvSpPr>
            <p:cNvPr id="24604" name="Shape 3408"/>
            <p:cNvSpPr>
              <a:spLocks/>
            </p:cNvSpPr>
            <p:nvPr/>
          </p:nvSpPr>
          <p:spPr bwMode="auto">
            <a:xfrm>
              <a:off x="5227" y="3520"/>
              <a:ext cx="427" cy="213"/>
            </a:xfrm>
            <a:custGeom>
              <a:avLst/>
              <a:gdLst>
                <a:gd name="T0" fmla="*/ 0 w 42672"/>
                <a:gd name="T1" fmla="*/ 0 h 21336"/>
                <a:gd name="T2" fmla="*/ 0 w 42672"/>
                <a:gd name="T3" fmla="*/ 0 h 21336"/>
                <a:gd name="T4" fmla="*/ 0 w 42672"/>
                <a:gd name="T5" fmla="*/ 0 h 21336"/>
                <a:gd name="T6" fmla="*/ 0 w 42672"/>
                <a:gd name="T7" fmla="*/ 0 h 21336"/>
                <a:gd name="T8" fmla="*/ 0 w 42672"/>
                <a:gd name="T9" fmla="*/ 0 h 21336"/>
                <a:gd name="T10" fmla="*/ 0 w 42672"/>
                <a:gd name="T11" fmla="*/ 0 h 21336"/>
                <a:gd name="T12" fmla="*/ 0 w 42672"/>
                <a:gd name="T13" fmla="*/ 0 h 21336"/>
                <a:gd name="T14" fmla="*/ 0 w 42672"/>
                <a:gd name="T15" fmla="*/ 0 h 21336"/>
                <a:gd name="T16" fmla="*/ 0 w 42672"/>
                <a:gd name="T17" fmla="*/ 0 h 21336"/>
                <a:gd name="T18" fmla="*/ 0 w 42672"/>
                <a:gd name="T19" fmla="*/ 0 h 21336"/>
                <a:gd name="T20" fmla="*/ 0 w 42672"/>
                <a:gd name="T21" fmla="*/ 0 h 21336"/>
                <a:gd name="T22" fmla="*/ 0 w 42672"/>
                <a:gd name="T23" fmla="*/ 0 h 21336"/>
                <a:gd name="T24" fmla="*/ 0 w 42672"/>
                <a:gd name="T25" fmla="*/ 0 h 21336"/>
                <a:gd name="T26" fmla="*/ 0 w 42672"/>
                <a:gd name="T27" fmla="*/ 0 h 21336"/>
                <a:gd name="T28" fmla="*/ 0 w 42672"/>
                <a:gd name="T29" fmla="*/ 0 h 21336"/>
                <a:gd name="T30" fmla="*/ 0 w 42672"/>
                <a:gd name="T31" fmla="*/ 0 h 21336"/>
                <a:gd name="T32" fmla="*/ 0 w 42672"/>
                <a:gd name="T33" fmla="*/ 0 h 21336"/>
                <a:gd name="T34" fmla="*/ 0 w 42672"/>
                <a:gd name="T35" fmla="*/ 0 h 21336"/>
                <a:gd name="T36" fmla="*/ 0 w 42672"/>
                <a:gd name="T37" fmla="*/ 0 h 21336"/>
                <a:gd name="T38" fmla="*/ 0 w 42672"/>
                <a:gd name="T39" fmla="*/ 0 h 21336"/>
                <a:gd name="T40" fmla="*/ 0 w 42672"/>
                <a:gd name="T41" fmla="*/ 0 h 21336"/>
                <a:gd name="T42" fmla="*/ 0 w 42672"/>
                <a:gd name="T43" fmla="*/ 0 h 21336"/>
                <a:gd name="T44" fmla="*/ 0 w 42672"/>
                <a:gd name="T45" fmla="*/ 0 h 21336"/>
                <a:gd name="T46" fmla="*/ 0 w 42672"/>
                <a:gd name="T47" fmla="*/ 0 h 21336"/>
                <a:gd name="T48" fmla="*/ 0 w 42672"/>
                <a:gd name="T49" fmla="*/ 0 h 21336"/>
                <a:gd name="T50" fmla="*/ 0 w 42672"/>
                <a:gd name="T51" fmla="*/ 0 h 213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672"/>
                <a:gd name="T79" fmla="*/ 0 h 21336"/>
                <a:gd name="T80" fmla="*/ 42672 w 42672"/>
                <a:gd name="T81" fmla="*/ 21336 h 213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672" h="21336">
                  <a:moveTo>
                    <a:pt x="9144" y="0"/>
                  </a:moveTo>
                  <a:lnTo>
                    <a:pt x="21336" y="0"/>
                  </a:lnTo>
                  <a:lnTo>
                    <a:pt x="24384" y="1524"/>
                  </a:lnTo>
                  <a:lnTo>
                    <a:pt x="27432" y="1524"/>
                  </a:lnTo>
                  <a:lnTo>
                    <a:pt x="30480" y="3048"/>
                  </a:lnTo>
                  <a:lnTo>
                    <a:pt x="33528" y="3048"/>
                  </a:lnTo>
                  <a:lnTo>
                    <a:pt x="36576" y="4572"/>
                  </a:lnTo>
                  <a:lnTo>
                    <a:pt x="39624" y="4572"/>
                  </a:lnTo>
                  <a:lnTo>
                    <a:pt x="42672" y="6096"/>
                  </a:lnTo>
                  <a:lnTo>
                    <a:pt x="41148" y="6096"/>
                  </a:lnTo>
                  <a:lnTo>
                    <a:pt x="38100" y="7620"/>
                  </a:lnTo>
                  <a:lnTo>
                    <a:pt x="35052" y="10668"/>
                  </a:lnTo>
                  <a:lnTo>
                    <a:pt x="28956" y="12192"/>
                  </a:lnTo>
                  <a:lnTo>
                    <a:pt x="24384" y="15240"/>
                  </a:lnTo>
                  <a:lnTo>
                    <a:pt x="19812" y="18288"/>
                  </a:lnTo>
                  <a:lnTo>
                    <a:pt x="13716" y="19812"/>
                  </a:lnTo>
                  <a:lnTo>
                    <a:pt x="9144" y="21336"/>
                  </a:lnTo>
                  <a:lnTo>
                    <a:pt x="3048" y="21336"/>
                  </a:lnTo>
                  <a:lnTo>
                    <a:pt x="1524" y="18288"/>
                  </a:lnTo>
                  <a:lnTo>
                    <a:pt x="0" y="16764"/>
                  </a:lnTo>
                  <a:lnTo>
                    <a:pt x="0" y="10668"/>
                  </a:lnTo>
                  <a:lnTo>
                    <a:pt x="1524" y="7620"/>
                  </a:lnTo>
                  <a:lnTo>
                    <a:pt x="4572" y="4572"/>
                  </a:lnTo>
                  <a:lnTo>
                    <a:pt x="4572" y="3048"/>
                  </a:lnTo>
                  <a:lnTo>
                    <a:pt x="6096" y="1524"/>
                  </a:lnTo>
                  <a:lnTo>
                    <a:pt x="9144" y="0"/>
                  </a:lnTo>
                  <a:close/>
                </a:path>
              </a:pathLst>
            </a:custGeom>
            <a:solidFill>
              <a:srgbClr val="C94D82"/>
            </a:solidFill>
            <a:ln w="0" cap="rnd">
              <a:noFill/>
              <a:round/>
              <a:headEnd/>
              <a:tailEnd/>
            </a:ln>
          </p:spPr>
          <p:txBody>
            <a:bodyPr/>
            <a:lstStyle/>
            <a:p>
              <a:endParaRPr lang="en-AU"/>
            </a:p>
          </p:txBody>
        </p:sp>
        <p:sp>
          <p:nvSpPr>
            <p:cNvPr id="24605" name="Shape 3409"/>
            <p:cNvSpPr>
              <a:spLocks/>
            </p:cNvSpPr>
            <p:nvPr/>
          </p:nvSpPr>
          <p:spPr bwMode="auto">
            <a:xfrm>
              <a:off x="6659" y="4251"/>
              <a:ext cx="1098" cy="458"/>
            </a:xfrm>
            <a:custGeom>
              <a:avLst/>
              <a:gdLst>
                <a:gd name="T0" fmla="*/ 0 w 109728"/>
                <a:gd name="T1" fmla="*/ 0 h 45720"/>
                <a:gd name="T2" fmla="*/ 0 w 109728"/>
                <a:gd name="T3" fmla="*/ 0 h 45720"/>
                <a:gd name="T4" fmla="*/ 0 w 109728"/>
                <a:gd name="T5" fmla="*/ 0 h 45720"/>
                <a:gd name="T6" fmla="*/ 0 w 109728"/>
                <a:gd name="T7" fmla="*/ 0 h 45720"/>
                <a:gd name="T8" fmla="*/ 0 w 109728"/>
                <a:gd name="T9" fmla="*/ 0 h 45720"/>
                <a:gd name="T10" fmla="*/ 0 w 109728"/>
                <a:gd name="T11" fmla="*/ 0 h 45720"/>
                <a:gd name="T12" fmla="*/ 0 w 109728"/>
                <a:gd name="T13" fmla="*/ 0 h 45720"/>
                <a:gd name="T14" fmla="*/ 0 w 109728"/>
                <a:gd name="T15" fmla="*/ 0 h 45720"/>
                <a:gd name="T16" fmla="*/ 0 w 109728"/>
                <a:gd name="T17" fmla="*/ 0 h 45720"/>
                <a:gd name="T18" fmla="*/ 0 w 109728"/>
                <a:gd name="T19" fmla="*/ 0 h 45720"/>
                <a:gd name="T20" fmla="*/ 0 w 109728"/>
                <a:gd name="T21" fmla="*/ 0 h 45720"/>
                <a:gd name="T22" fmla="*/ 0 w 109728"/>
                <a:gd name="T23" fmla="*/ 0 h 45720"/>
                <a:gd name="T24" fmla="*/ 0 w 109728"/>
                <a:gd name="T25" fmla="*/ 0 h 45720"/>
                <a:gd name="T26" fmla="*/ 0 w 109728"/>
                <a:gd name="T27" fmla="*/ 0 h 45720"/>
                <a:gd name="T28" fmla="*/ 0 w 109728"/>
                <a:gd name="T29" fmla="*/ 0 h 45720"/>
                <a:gd name="T30" fmla="*/ 0 w 109728"/>
                <a:gd name="T31" fmla="*/ 0 h 45720"/>
                <a:gd name="T32" fmla="*/ 0 w 109728"/>
                <a:gd name="T33" fmla="*/ 0 h 45720"/>
                <a:gd name="T34" fmla="*/ 0 w 109728"/>
                <a:gd name="T35" fmla="*/ 0 h 45720"/>
                <a:gd name="T36" fmla="*/ 0 w 109728"/>
                <a:gd name="T37" fmla="*/ 0 h 45720"/>
                <a:gd name="T38" fmla="*/ 0 w 109728"/>
                <a:gd name="T39" fmla="*/ 0 h 45720"/>
                <a:gd name="T40" fmla="*/ 0 w 109728"/>
                <a:gd name="T41" fmla="*/ 0 h 45720"/>
                <a:gd name="T42" fmla="*/ 0 w 109728"/>
                <a:gd name="T43" fmla="*/ 0 h 45720"/>
                <a:gd name="T44" fmla="*/ 0 w 109728"/>
                <a:gd name="T45" fmla="*/ 0 h 45720"/>
                <a:gd name="T46" fmla="*/ 0 w 109728"/>
                <a:gd name="T47" fmla="*/ 0 h 45720"/>
                <a:gd name="T48" fmla="*/ 0 w 109728"/>
                <a:gd name="T49" fmla="*/ 0 h 45720"/>
                <a:gd name="T50" fmla="*/ 0 w 109728"/>
                <a:gd name="T51" fmla="*/ 0 h 45720"/>
                <a:gd name="T52" fmla="*/ 0 w 109728"/>
                <a:gd name="T53" fmla="*/ 0 h 45720"/>
                <a:gd name="T54" fmla="*/ 0 w 109728"/>
                <a:gd name="T55" fmla="*/ 0 h 45720"/>
                <a:gd name="T56" fmla="*/ 0 w 109728"/>
                <a:gd name="T57" fmla="*/ 0 h 45720"/>
                <a:gd name="T58" fmla="*/ 0 w 109728"/>
                <a:gd name="T59" fmla="*/ 0 h 45720"/>
                <a:gd name="T60" fmla="*/ 0 w 109728"/>
                <a:gd name="T61" fmla="*/ 0 h 45720"/>
                <a:gd name="T62" fmla="*/ 0 w 109728"/>
                <a:gd name="T63" fmla="*/ 0 h 45720"/>
                <a:gd name="T64" fmla="*/ 0 w 109728"/>
                <a:gd name="T65" fmla="*/ 0 h 45720"/>
                <a:gd name="T66" fmla="*/ 0 w 109728"/>
                <a:gd name="T67" fmla="*/ 0 h 45720"/>
                <a:gd name="T68" fmla="*/ 0 w 109728"/>
                <a:gd name="T69" fmla="*/ 0 h 45720"/>
                <a:gd name="T70" fmla="*/ 0 w 109728"/>
                <a:gd name="T71" fmla="*/ 0 h 45720"/>
                <a:gd name="T72" fmla="*/ 0 w 109728"/>
                <a:gd name="T73" fmla="*/ 0 h 45720"/>
                <a:gd name="T74" fmla="*/ 0 w 109728"/>
                <a:gd name="T75" fmla="*/ 0 h 45720"/>
                <a:gd name="T76" fmla="*/ 0 w 109728"/>
                <a:gd name="T77" fmla="*/ 0 h 45720"/>
                <a:gd name="T78" fmla="*/ 0 w 109728"/>
                <a:gd name="T79" fmla="*/ 0 h 45720"/>
                <a:gd name="T80" fmla="*/ 0 w 109728"/>
                <a:gd name="T81" fmla="*/ 0 h 45720"/>
                <a:gd name="T82" fmla="*/ 0 w 109728"/>
                <a:gd name="T83" fmla="*/ 0 h 45720"/>
                <a:gd name="T84" fmla="*/ 0 w 109728"/>
                <a:gd name="T85" fmla="*/ 0 h 45720"/>
                <a:gd name="T86" fmla="*/ 0 w 109728"/>
                <a:gd name="T87" fmla="*/ 0 h 45720"/>
                <a:gd name="T88" fmla="*/ 0 w 109728"/>
                <a:gd name="T89" fmla="*/ 0 h 45720"/>
                <a:gd name="T90" fmla="*/ 0 w 109728"/>
                <a:gd name="T91" fmla="*/ 0 h 45720"/>
                <a:gd name="T92" fmla="*/ 0 w 109728"/>
                <a:gd name="T93" fmla="*/ 0 h 457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728"/>
                <a:gd name="T142" fmla="*/ 0 h 45720"/>
                <a:gd name="T143" fmla="*/ 109728 w 109728"/>
                <a:gd name="T144" fmla="*/ 45720 h 457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728" h="45720">
                  <a:moveTo>
                    <a:pt x="12192" y="0"/>
                  </a:moveTo>
                  <a:lnTo>
                    <a:pt x="16764" y="0"/>
                  </a:lnTo>
                  <a:lnTo>
                    <a:pt x="18288" y="0"/>
                  </a:lnTo>
                  <a:lnTo>
                    <a:pt x="21336" y="1524"/>
                  </a:lnTo>
                  <a:lnTo>
                    <a:pt x="27432" y="3048"/>
                  </a:lnTo>
                  <a:lnTo>
                    <a:pt x="33528" y="4572"/>
                  </a:lnTo>
                  <a:lnTo>
                    <a:pt x="41148" y="6096"/>
                  </a:lnTo>
                  <a:lnTo>
                    <a:pt x="50292" y="9144"/>
                  </a:lnTo>
                  <a:lnTo>
                    <a:pt x="57912" y="12192"/>
                  </a:lnTo>
                  <a:lnTo>
                    <a:pt x="67056" y="15240"/>
                  </a:lnTo>
                  <a:lnTo>
                    <a:pt x="74676" y="18288"/>
                  </a:lnTo>
                  <a:lnTo>
                    <a:pt x="83820" y="21336"/>
                  </a:lnTo>
                  <a:lnTo>
                    <a:pt x="89916" y="24384"/>
                  </a:lnTo>
                  <a:lnTo>
                    <a:pt x="97536" y="28956"/>
                  </a:lnTo>
                  <a:lnTo>
                    <a:pt x="103632" y="32004"/>
                  </a:lnTo>
                  <a:lnTo>
                    <a:pt x="106680" y="35052"/>
                  </a:lnTo>
                  <a:lnTo>
                    <a:pt x="109728" y="38100"/>
                  </a:lnTo>
                  <a:lnTo>
                    <a:pt x="109728" y="42672"/>
                  </a:lnTo>
                  <a:lnTo>
                    <a:pt x="108204" y="44196"/>
                  </a:lnTo>
                  <a:lnTo>
                    <a:pt x="105156" y="45720"/>
                  </a:lnTo>
                  <a:lnTo>
                    <a:pt x="99060" y="45720"/>
                  </a:lnTo>
                  <a:lnTo>
                    <a:pt x="96012" y="44196"/>
                  </a:lnTo>
                  <a:lnTo>
                    <a:pt x="91440" y="44196"/>
                  </a:lnTo>
                  <a:lnTo>
                    <a:pt x="86868" y="42672"/>
                  </a:lnTo>
                  <a:lnTo>
                    <a:pt x="80772" y="41148"/>
                  </a:lnTo>
                  <a:lnTo>
                    <a:pt x="74676" y="39624"/>
                  </a:lnTo>
                  <a:lnTo>
                    <a:pt x="70104" y="36576"/>
                  </a:lnTo>
                  <a:lnTo>
                    <a:pt x="64008" y="35052"/>
                  </a:lnTo>
                  <a:lnTo>
                    <a:pt x="56388" y="32004"/>
                  </a:lnTo>
                  <a:lnTo>
                    <a:pt x="50292" y="28956"/>
                  </a:lnTo>
                  <a:lnTo>
                    <a:pt x="44196" y="25908"/>
                  </a:lnTo>
                  <a:lnTo>
                    <a:pt x="38100" y="24384"/>
                  </a:lnTo>
                  <a:lnTo>
                    <a:pt x="32004" y="19812"/>
                  </a:lnTo>
                  <a:lnTo>
                    <a:pt x="25908" y="18288"/>
                  </a:lnTo>
                  <a:lnTo>
                    <a:pt x="21336" y="15240"/>
                  </a:lnTo>
                  <a:lnTo>
                    <a:pt x="18288" y="13716"/>
                  </a:lnTo>
                  <a:lnTo>
                    <a:pt x="13716" y="13716"/>
                  </a:lnTo>
                  <a:lnTo>
                    <a:pt x="10668" y="12192"/>
                  </a:lnTo>
                  <a:lnTo>
                    <a:pt x="7620" y="10668"/>
                  </a:lnTo>
                  <a:lnTo>
                    <a:pt x="6096" y="10668"/>
                  </a:lnTo>
                  <a:lnTo>
                    <a:pt x="3048" y="9144"/>
                  </a:lnTo>
                  <a:lnTo>
                    <a:pt x="1524" y="9144"/>
                  </a:lnTo>
                  <a:lnTo>
                    <a:pt x="0" y="7620"/>
                  </a:lnTo>
                  <a:lnTo>
                    <a:pt x="1524" y="7620"/>
                  </a:lnTo>
                  <a:lnTo>
                    <a:pt x="4572" y="3048"/>
                  </a:lnTo>
                  <a:lnTo>
                    <a:pt x="7620" y="1524"/>
                  </a:lnTo>
                  <a:lnTo>
                    <a:pt x="12192" y="0"/>
                  </a:lnTo>
                  <a:close/>
                </a:path>
              </a:pathLst>
            </a:custGeom>
            <a:solidFill>
              <a:srgbClr val="E6B37F"/>
            </a:solidFill>
            <a:ln w="0" cap="rnd">
              <a:noFill/>
              <a:round/>
              <a:headEnd/>
              <a:tailEnd/>
            </a:ln>
          </p:spPr>
          <p:txBody>
            <a:bodyPr/>
            <a:lstStyle/>
            <a:p>
              <a:endParaRPr lang="en-AU"/>
            </a:p>
          </p:txBody>
        </p:sp>
        <p:sp>
          <p:nvSpPr>
            <p:cNvPr id="24606" name="Shape 3410"/>
            <p:cNvSpPr>
              <a:spLocks/>
            </p:cNvSpPr>
            <p:nvPr/>
          </p:nvSpPr>
          <p:spPr bwMode="auto">
            <a:xfrm>
              <a:off x="3916" y="3810"/>
              <a:ext cx="305" cy="304"/>
            </a:xfrm>
            <a:custGeom>
              <a:avLst/>
              <a:gdLst>
                <a:gd name="T0" fmla="*/ 0 w 30480"/>
                <a:gd name="T1" fmla="*/ 0 h 30480"/>
                <a:gd name="T2" fmla="*/ 0 w 30480"/>
                <a:gd name="T3" fmla="*/ 0 h 30480"/>
                <a:gd name="T4" fmla="*/ 0 w 30480"/>
                <a:gd name="T5" fmla="*/ 0 h 30480"/>
                <a:gd name="T6" fmla="*/ 0 w 30480"/>
                <a:gd name="T7" fmla="*/ 0 h 30480"/>
                <a:gd name="T8" fmla="*/ 0 w 30480"/>
                <a:gd name="T9" fmla="*/ 0 h 30480"/>
                <a:gd name="T10" fmla="*/ 0 w 30480"/>
                <a:gd name="T11" fmla="*/ 0 h 30480"/>
                <a:gd name="T12" fmla="*/ 0 w 30480"/>
                <a:gd name="T13" fmla="*/ 0 h 30480"/>
                <a:gd name="T14" fmla="*/ 0 w 30480"/>
                <a:gd name="T15" fmla="*/ 0 h 30480"/>
                <a:gd name="T16" fmla="*/ 0 w 30480"/>
                <a:gd name="T17" fmla="*/ 0 h 30480"/>
                <a:gd name="T18" fmla="*/ 0 w 30480"/>
                <a:gd name="T19" fmla="*/ 0 h 30480"/>
                <a:gd name="T20" fmla="*/ 0 w 30480"/>
                <a:gd name="T21" fmla="*/ 0 h 30480"/>
                <a:gd name="T22" fmla="*/ 0 w 30480"/>
                <a:gd name="T23" fmla="*/ 0 h 30480"/>
                <a:gd name="T24" fmla="*/ 0 w 30480"/>
                <a:gd name="T25" fmla="*/ 0 h 30480"/>
                <a:gd name="T26" fmla="*/ 0 w 30480"/>
                <a:gd name="T27" fmla="*/ 0 h 30480"/>
                <a:gd name="T28" fmla="*/ 0 w 30480"/>
                <a:gd name="T29" fmla="*/ 0 h 30480"/>
                <a:gd name="T30" fmla="*/ 0 w 30480"/>
                <a:gd name="T31" fmla="*/ 0 h 30480"/>
                <a:gd name="T32" fmla="*/ 0 w 30480"/>
                <a:gd name="T33" fmla="*/ 0 h 30480"/>
                <a:gd name="T34" fmla="*/ 0 w 30480"/>
                <a:gd name="T35" fmla="*/ 0 h 30480"/>
                <a:gd name="T36" fmla="*/ 0 w 30480"/>
                <a:gd name="T37" fmla="*/ 0 h 30480"/>
                <a:gd name="T38" fmla="*/ 0 w 30480"/>
                <a:gd name="T39" fmla="*/ 0 h 30480"/>
                <a:gd name="T40" fmla="*/ 0 w 30480"/>
                <a:gd name="T41" fmla="*/ 0 h 30480"/>
                <a:gd name="T42" fmla="*/ 0 w 30480"/>
                <a:gd name="T43" fmla="*/ 0 h 30480"/>
                <a:gd name="T44" fmla="*/ 0 w 30480"/>
                <a:gd name="T45" fmla="*/ 0 h 30480"/>
                <a:gd name="T46" fmla="*/ 0 w 30480"/>
                <a:gd name="T47" fmla="*/ 0 h 30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80"/>
                <a:gd name="T73" fmla="*/ 0 h 30480"/>
                <a:gd name="T74" fmla="*/ 30480 w 30480"/>
                <a:gd name="T75" fmla="*/ 30480 h 30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80" h="30480">
                  <a:moveTo>
                    <a:pt x="1524" y="0"/>
                  </a:moveTo>
                  <a:lnTo>
                    <a:pt x="4572" y="3048"/>
                  </a:lnTo>
                  <a:lnTo>
                    <a:pt x="7620" y="4572"/>
                  </a:lnTo>
                  <a:lnTo>
                    <a:pt x="13716" y="7620"/>
                  </a:lnTo>
                  <a:lnTo>
                    <a:pt x="16764" y="9144"/>
                  </a:lnTo>
                  <a:lnTo>
                    <a:pt x="18288" y="10668"/>
                  </a:lnTo>
                  <a:lnTo>
                    <a:pt x="21336" y="12192"/>
                  </a:lnTo>
                  <a:lnTo>
                    <a:pt x="22860" y="15240"/>
                  </a:lnTo>
                  <a:lnTo>
                    <a:pt x="27432" y="18288"/>
                  </a:lnTo>
                  <a:lnTo>
                    <a:pt x="30480" y="21336"/>
                  </a:lnTo>
                  <a:lnTo>
                    <a:pt x="30480" y="22860"/>
                  </a:lnTo>
                  <a:lnTo>
                    <a:pt x="28956" y="24384"/>
                  </a:lnTo>
                  <a:lnTo>
                    <a:pt x="27432" y="25908"/>
                  </a:lnTo>
                  <a:lnTo>
                    <a:pt x="25908" y="28956"/>
                  </a:lnTo>
                  <a:lnTo>
                    <a:pt x="22860" y="30480"/>
                  </a:lnTo>
                  <a:lnTo>
                    <a:pt x="19812" y="30480"/>
                  </a:lnTo>
                  <a:lnTo>
                    <a:pt x="16764" y="28956"/>
                  </a:lnTo>
                  <a:lnTo>
                    <a:pt x="12192" y="24384"/>
                  </a:lnTo>
                  <a:lnTo>
                    <a:pt x="9144" y="21336"/>
                  </a:lnTo>
                  <a:lnTo>
                    <a:pt x="6096" y="15240"/>
                  </a:lnTo>
                  <a:lnTo>
                    <a:pt x="3048" y="10668"/>
                  </a:lnTo>
                  <a:lnTo>
                    <a:pt x="1524" y="4572"/>
                  </a:lnTo>
                  <a:lnTo>
                    <a:pt x="0" y="3048"/>
                  </a:lnTo>
                  <a:lnTo>
                    <a:pt x="1524" y="0"/>
                  </a:lnTo>
                  <a:close/>
                </a:path>
              </a:pathLst>
            </a:custGeom>
            <a:solidFill>
              <a:srgbClr val="C94D82"/>
            </a:solidFill>
            <a:ln w="0" cap="rnd">
              <a:noFill/>
              <a:round/>
              <a:headEnd/>
              <a:tailEnd/>
            </a:ln>
          </p:spPr>
          <p:txBody>
            <a:bodyPr/>
            <a:lstStyle/>
            <a:p>
              <a:endParaRPr lang="en-AU"/>
            </a:p>
          </p:txBody>
        </p:sp>
        <p:sp>
          <p:nvSpPr>
            <p:cNvPr id="24607" name="Shape 3411"/>
            <p:cNvSpPr>
              <a:spLocks/>
            </p:cNvSpPr>
            <p:nvPr/>
          </p:nvSpPr>
          <p:spPr bwMode="auto">
            <a:xfrm>
              <a:off x="1767" y="1798"/>
              <a:ext cx="5395" cy="1646"/>
            </a:xfrm>
            <a:custGeom>
              <a:avLst/>
              <a:gdLst>
                <a:gd name="T0" fmla="*/ 0 w 539496"/>
                <a:gd name="T1" fmla="*/ 0 h 164592"/>
                <a:gd name="T2" fmla="*/ 0 w 539496"/>
                <a:gd name="T3" fmla="*/ 0 h 164592"/>
                <a:gd name="T4" fmla="*/ 0 w 539496"/>
                <a:gd name="T5" fmla="*/ 0 h 164592"/>
                <a:gd name="T6" fmla="*/ 0 w 539496"/>
                <a:gd name="T7" fmla="*/ 0 h 164592"/>
                <a:gd name="T8" fmla="*/ 0 w 539496"/>
                <a:gd name="T9" fmla="*/ 0 h 164592"/>
                <a:gd name="T10" fmla="*/ 0 w 539496"/>
                <a:gd name="T11" fmla="*/ 0 h 164592"/>
                <a:gd name="T12" fmla="*/ 0 w 539496"/>
                <a:gd name="T13" fmla="*/ 0 h 164592"/>
                <a:gd name="T14" fmla="*/ 0 w 539496"/>
                <a:gd name="T15" fmla="*/ 0 h 164592"/>
                <a:gd name="T16" fmla="*/ 0 w 539496"/>
                <a:gd name="T17" fmla="*/ 0 h 164592"/>
                <a:gd name="T18" fmla="*/ 0 w 539496"/>
                <a:gd name="T19" fmla="*/ 0 h 164592"/>
                <a:gd name="T20" fmla="*/ 0 w 539496"/>
                <a:gd name="T21" fmla="*/ 0 h 164592"/>
                <a:gd name="T22" fmla="*/ 0 w 539496"/>
                <a:gd name="T23" fmla="*/ 0 h 164592"/>
                <a:gd name="T24" fmla="*/ 0 w 539496"/>
                <a:gd name="T25" fmla="*/ 0 h 164592"/>
                <a:gd name="T26" fmla="*/ 0 w 539496"/>
                <a:gd name="T27" fmla="*/ 0 h 164592"/>
                <a:gd name="T28" fmla="*/ 0 w 539496"/>
                <a:gd name="T29" fmla="*/ 0 h 164592"/>
                <a:gd name="T30" fmla="*/ 0 w 539496"/>
                <a:gd name="T31" fmla="*/ 0 h 164592"/>
                <a:gd name="T32" fmla="*/ 0 w 539496"/>
                <a:gd name="T33" fmla="*/ 0 h 164592"/>
                <a:gd name="T34" fmla="*/ 0 w 539496"/>
                <a:gd name="T35" fmla="*/ 0 h 164592"/>
                <a:gd name="T36" fmla="*/ 0 w 539496"/>
                <a:gd name="T37" fmla="*/ 0 h 164592"/>
                <a:gd name="T38" fmla="*/ 0 w 539496"/>
                <a:gd name="T39" fmla="*/ 0 h 164592"/>
                <a:gd name="T40" fmla="*/ 0 w 539496"/>
                <a:gd name="T41" fmla="*/ 0 h 164592"/>
                <a:gd name="T42" fmla="*/ 0 w 539496"/>
                <a:gd name="T43" fmla="*/ 0 h 164592"/>
                <a:gd name="T44" fmla="*/ 0 w 539496"/>
                <a:gd name="T45" fmla="*/ 0 h 164592"/>
                <a:gd name="T46" fmla="*/ 0 w 539496"/>
                <a:gd name="T47" fmla="*/ 0 h 164592"/>
                <a:gd name="T48" fmla="*/ 0 w 539496"/>
                <a:gd name="T49" fmla="*/ 0 h 164592"/>
                <a:gd name="T50" fmla="*/ 0 w 539496"/>
                <a:gd name="T51" fmla="*/ 0 h 164592"/>
                <a:gd name="T52" fmla="*/ 0 w 539496"/>
                <a:gd name="T53" fmla="*/ 0 h 164592"/>
                <a:gd name="T54" fmla="*/ 0 w 539496"/>
                <a:gd name="T55" fmla="*/ 0 h 164592"/>
                <a:gd name="T56" fmla="*/ 0 w 539496"/>
                <a:gd name="T57" fmla="*/ 0 h 164592"/>
                <a:gd name="T58" fmla="*/ 0 w 539496"/>
                <a:gd name="T59" fmla="*/ 0 h 164592"/>
                <a:gd name="T60" fmla="*/ 0 w 539496"/>
                <a:gd name="T61" fmla="*/ 0 h 164592"/>
                <a:gd name="T62" fmla="*/ 0 w 539496"/>
                <a:gd name="T63" fmla="*/ 0 h 164592"/>
                <a:gd name="T64" fmla="*/ 0 w 539496"/>
                <a:gd name="T65" fmla="*/ 0 h 164592"/>
                <a:gd name="T66" fmla="*/ 0 w 539496"/>
                <a:gd name="T67" fmla="*/ 0 h 164592"/>
                <a:gd name="T68" fmla="*/ 0 w 539496"/>
                <a:gd name="T69" fmla="*/ 0 h 164592"/>
                <a:gd name="T70" fmla="*/ 0 w 539496"/>
                <a:gd name="T71" fmla="*/ 0 h 164592"/>
                <a:gd name="T72" fmla="*/ 0 w 539496"/>
                <a:gd name="T73" fmla="*/ 0 h 164592"/>
                <a:gd name="T74" fmla="*/ 0 w 539496"/>
                <a:gd name="T75" fmla="*/ 0 h 164592"/>
                <a:gd name="T76" fmla="*/ 0 w 539496"/>
                <a:gd name="T77" fmla="*/ 0 h 164592"/>
                <a:gd name="T78" fmla="*/ 0 w 539496"/>
                <a:gd name="T79" fmla="*/ 0 h 164592"/>
                <a:gd name="T80" fmla="*/ 0 w 539496"/>
                <a:gd name="T81" fmla="*/ 0 h 164592"/>
                <a:gd name="T82" fmla="*/ 0 w 539496"/>
                <a:gd name="T83" fmla="*/ 0 h 164592"/>
                <a:gd name="T84" fmla="*/ 0 w 539496"/>
                <a:gd name="T85" fmla="*/ 0 h 164592"/>
                <a:gd name="T86" fmla="*/ 0 w 539496"/>
                <a:gd name="T87" fmla="*/ 0 h 164592"/>
                <a:gd name="T88" fmla="*/ 0 w 539496"/>
                <a:gd name="T89" fmla="*/ 0 h 1645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9496"/>
                <a:gd name="T136" fmla="*/ 0 h 164592"/>
                <a:gd name="T137" fmla="*/ 539496 w 539496"/>
                <a:gd name="T138" fmla="*/ 164592 h 1645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9496" h="164592">
                  <a:moveTo>
                    <a:pt x="394716" y="0"/>
                  </a:moveTo>
                  <a:lnTo>
                    <a:pt x="403860" y="1524"/>
                  </a:lnTo>
                  <a:lnTo>
                    <a:pt x="409956" y="1524"/>
                  </a:lnTo>
                  <a:lnTo>
                    <a:pt x="417576" y="3048"/>
                  </a:lnTo>
                  <a:lnTo>
                    <a:pt x="426720" y="6096"/>
                  </a:lnTo>
                  <a:lnTo>
                    <a:pt x="434340" y="9144"/>
                  </a:lnTo>
                  <a:lnTo>
                    <a:pt x="443484" y="12192"/>
                  </a:lnTo>
                  <a:lnTo>
                    <a:pt x="451104" y="13716"/>
                  </a:lnTo>
                  <a:lnTo>
                    <a:pt x="460248" y="16764"/>
                  </a:lnTo>
                  <a:lnTo>
                    <a:pt x="470916" y="19812"/>
                  </a:lnTo>
                  <a:lnTo>
                    <a:pt x="480060" y="22860"/>
                  </a:lnTo>
                  <a:lnTo>
                    <a:pt x="489204" y="24384"/>
                  </a:lnTo>
                  <a:lnTo>
                    <a:pt x="498348" y="27432"/>
                  </a:lnTo>
                  <a:lnTo>
                    <a:pt x="507492" y="30480"/>
                  </a:lnTo>
                  <a:lnTo>
                    <a:pt x="515112" y="32004"/>
                  </a:lnTo>
                  <a:lnTo>
                    <a:pt x="522732" y="35052"/>
                  </a:lnTo>
                  <a:lnTo>
                    <a:pt x="528828" y="38100"/>
                  </a:lnTo>
                  <a:lnTo>
                    <a:pt x="534924" y="39624"/>
                  </a:lnTo>
                  <a:lnTo>
                    <a:pt x="536448" y="41148"/>
                  </a:lnTo>
                  <a:lnTo>
                    <a:pt x="539496" y="42672"/>
                  </a:lnTo>
                  <a:lnTo>
                    <a:pt x="539496" y="45720"/>
                  </a:lnTo>
                  <a:lnTo>
                    <a:pt x="536448" y="47244"/>
                  </a:lnTo>
                  <a:lnTo>
                    <a:pt x="533400" y="48768"/>
                  </a:lnTo>
                  <a:lnTo>
                    <a:pt x="528828" y="47244"/>
                  </a:lnTo>
                  <a:lnTo>
                    <a:pt x="525780" y="47244"/>
                  </a:lnTo>
                  <a:lnTo>
                    <a:pt x="519684" y="45720"/>
                  </a:lnTo>
                  <a:lnTo>
                    <a:pt x="515112" y="45720"/>
                  </a:lnTo>
                  <a:lnTo>
                    <a:pt x="509016" y="44196"/>
                  </a:lnTo>
                  <a:lnTo>
                    <a:pt x="501396" y="44196"/>
                  </a:lnTo>
                  <a:lnTo>
                    <a:pt x="492252" y="42672"/>
                  </a:lnTo>
                  <a:lnTo>
                    <a:pt x="472440" y="42672"/>
                  </a:lnTo>
                  <a:lnTo>
                    <a:pt x="460248" y="44196"/>
                  </a:lnTo>
                  <a:lnTo>
                    <a:pt x="445008" y="45720"/>
                  </a:lnTo>
                  <a:lnTo>
                    <a:pt x="431292" y="47244"/>
                  </a:lnTo>
                  <a:lnTo>
                    <a:pt x="413004" y="50292"/>
                  </a:lnTo>
                  <a:lnTo>
                    <a:pt x="394716" y="54864"/>
                  </a:lnTo>
                  <a:lnTo>
                    <a:pt x="373380" y="59436"/>
                  </a:lnTo>
                  <a:lnTo>
                    <a:pt x="352044" y="64008"/>
                  </a:lnTo>
                  <a:lnTo>
                    <a:pt x="329184" y="70104"/>
                  </a:lnTo>
                  <a:lnTo>
                    <a:pt x="307848" y="77724"/>
                  </a:lnTo>
                  <a:lnTo>
                    <a:pt x="284988" y="85344"/>
                  </a:lnTo>
                  <a:lnTo>
                    <a:pt x="263652" y="92964"/>
                  </a:lnTo>
                  <a:lnTo>
                    <a:pt x="242316" y="102108"/>
                  </a:lnTo>
                  <a:lnTo>
                    <a:pt x="222504" y="109728"/>
                  </a:lnTo>
                  <a:lnTo>
                    <a:pt x="202692" y="117348"/>
                  </a:lnTo>
                  <a:lnTo>
                    <a:pt x="184404" y="124968"/>
                  </a:lnTo>
                  <a:lnTo>
                    <a:pt x="167640" y="132588"/>
                  </a:lnTo>
                  <a:lnTo>
                    <a:pt x="153924" y="138684"/>
                  </a:lnTo>
                  <a:lnTo>
                    <a:pt x="141732" y="144780"/>
                  </a:lnTo>
                  <a:lnTo>
                    <a:pt x="132588" y="149352"/>
                  </a:lnTo>
                  <a:lnTo>
                    <a:pt x="126492" y="152400"/>
                  </a:lnTo>
                  <a:lnTo>
                    <a:pt x="121920" y="155448"/>
                  </a:lnTo>
                  <a:lnTo>
                    <a:pt x="117348" y="156972"/>
                  </a:lnTo>
                  <a:lnTo>
                    <a:pt x="112776" y="158496"/>
                  </a:lnTo>
                  <a:lnTo>
                    <a:pt x="105156" y="160020"/>
                  </a:lnTo>
                  <a:lnTo>
                    <a:pt x="96012" y="161544"/>
                  </a:lnTo>
                  <a:lnTo>
                    <a:pt x="86868" y="161544"/>
                  </a:lnTo>
                  <a:lnTo>
                    <a:pt x="76200" y="163068"/>
                  </a:lnTo>
                  <a:lnTo>
                    <a:pt x="65532" y="164592"/>
                  </a:lnTo>
                  <a:lnTo>
                    <a:pt x="22860" y="164592"/>
                  </a:lnTo>
                  <a:lnTo>
                    <a:pt x="15240" y="163068"/>
                  </a:lnTo>
                  <a:lnTo>
                    <a:pt x="7620" y="160020"/>
                  </a:lnTo>
                  <a:lnTo>
                    <a:pt x="4572" y="158496"/>
                  </a:lnTo>
                  <a:lnTo>
                    <a:pt x="0" y="155448"/>
                  </a:lnTo>
                  <a:lnTo>
                    <a:pt x="0" y="153924"/>
                  </a:lnTo>
                  <a:lnTo>
                    <a:pt x="3048" y="146304"/>
                  </a:lnTo>
                  <a:lnTo>
                    <a:pt x="10668" y="138684"/>
                  </a:lnTo>
                  <a:lnTo>
                    <a:pt x="21336" y="129540"/>
                  </a:lnTo>
                  <a:lnTo>
                    <a:pt x="35052" y="118872"/>
                  </a:lnTo>
                  <a:lnTo>
                    <a:pt x="50292" y="109728"/>
                  </a:lnTo>
                  <a:lnTo>
                    <a:pt x="68580" y="99060"/>
                  </a:lnTo>
                  <a:lnTo>
                    <a:pt x="86868" y="88392"/>
                  </a:lnTo>
                  <a:lnTo>
                    <a:pt x="108204" y="77724"/>
                  </a:lnTo>
                  <a:lnTo>
                    <a:pt x="129540" y="67056"/>
                  </a:lnTo>
                  <a:lnTo>
                    <a:pt x="152400" y="56388"/>
                  </a:lnTo>
                  <a:lnTo>
                    <a:pt x="175260" y="45720"/>
                  </a:lnTo>
                  <a:lnTo>
                    <a:pt x="196596" y="38100"/>
                  </a:lnTo>
                  <a:lnTo>
                    <a:pt x="216408" y="30480"/>
                  </a:lnTo>
                  <a:lnTo>
                    <a:pt x="237744" y="24384"/>
                  </a:lnTo>
                  <a:lnTo>
                    <a:pt x="256032" y="18288"/>
                  </a:lnTo>
                  <a:lnTo>
                    <a:pt x="272796" y="16764"/>
                  </a:lnTo>
                  <a:lnTo>
                    <a:pt x="288036" y="13716"/>
                  </a:lnTo>
                  <a:lnTo>
                    <a:pt x="301752" y="12192"/>
                  </a:lnTo>
                  <a:lnTo>
                    <a:pt x="315468" y="9144"/>
                  </a:lnTo>
                  <a:lnTo>
                    <a:pt x="326136" y="7620"/>
                  </a:lnTo>
                  <a:lnTo>
                    <a:pt x="338328" y="6096"/>
                  </a:lnTo>
                  <a:lnTo>
                    <a:pt x="348996" y="3048"/>
                  </a:lnTo>
                  <a:lnTo>
                    <a:pt x="359664" y="3048"/>
                  </a:lnTo>
                  <a:lnTo>
                    <a:pt x="368808" y="1524"/>
                  </a:lnTo>
                  <a:lnTo>
                    <a:pt x="385572" y="1524"/>
                  </a:lnTo>
                  <a:lnTo>
                    <a:pt x="394716" y="0"/>
                  </a:lnTo>
                  <a:close/>
                </a:path>
              </a:pathLst>
            </a:custGeom>
            <a:solidFill>
              <a:srgbClr val="F2CC99"/>
            </a:solidFill>
            <a:ln w="0" cap="rnd">
              <a:noFill/>
              <a:round/>
              <a:headEnd/>
              <a:tailEnd/>
            </a:ln>
          </p:spPr>
          <p:txBody>
            <a:bodyPr/>
            <a:lstStyle/>
            <a:p>
              <a:endParaRPr lang="en-AU"/>
            </a:p>
          </p:txBody>
        </p:sp>
        <p:sp>
          <p:nvSpPr>
            <p:cNvPr id="24608" name="Shape 3412"/>
            <p:cNvSpPr>
              <a:spLocks/>
            </p:cNvSpPr>
            <p:nvPr/>
          </p:nvSpPr>
          <p:spPr bwMode="auto">
            <a:xfrm>
              <a:off x="1569" y="3398"/>
              <a:ext cx="4313" cy="9190"/>
            </a:xfrm>
            <a:custGeom>
              <a:avLst/>
              <a:gdLst>
                <a:gd name="T0" fmla="*/ 0 w 431292"/>
                <a:gd name="T1" fmla="*/ 0 h 918972"/>
                <a:gd name="T2" fmla="*/ 0 w 431292"/>
                <a:gd name="T3" fmla="*/ 0 h 918972"/>
                <a:gd name="T4" fmla="*/ 0 w 431292"/>
                <a:gd name="T5" fmla="*/ 0 h 918972"/>
                <a:gd name="T6" fmla="*/ 0 w 431292"/>
                <a:gd name="T7" fmla="*/ 0 h 918972"/>
                <a:gd name="T8" fmla="*/ 0 w 431292"/>
                <a:gd name="T9" fmla="*/ 0 h 918972"/>
                <a:gd name="T10" fmla="*/ 0 w 431292"/>
                <a:gd name="T11" fmla="*/ 0 h 918972"/>
                <a:gd name="T12" fmla="*/ 0 w 431292"/>
                <a:gd name="T13" fmla="*/ 0 h 918972"/>
                <a:gd name="T14" fmla="*/ 0 w 431292"/>
                <a:gd name="T15" fmla="*/ 0 h 918972"/>
                <a:gd name="T16" fmla="*/ 0 w 431292"/>
                <a:gd name="T17" fmla="*/ 0 h 918972"/>
                <a:gd name="T18" fmla="*/ 0 w 431292"/>
                <a:gd name="T19" fmla="*/ 0 h 918972"/>
                <a:gd name="T20" fmla="*/ 0 w 431292"/>
                <a:gd name="T21" fmla="*/ 0 h 918972"/>
                <a:gd name="T22" fmla="*/ 0 w 431292"/>
                <a:gd name="T23" fmla="*/ 0 h 918972"/>
                <a:gd name="T24" fmla="*/ 0 w 431292"/>
                <a:gd name="T25" fmla="*/ 0 h 918972"/>
                <a:gd name="T26" fmla="*/ 0 w 431292"/>
                <a:gd name="T27" fmla="*/ 0 h 918972"/>
                <a:gd name="T28" fmla="*/ 0 w 431292"/>
                <a:gd name="T29" fmla="*/ 0 h 918972"/>
                <a:gd name="T30" fmla="*/ 0 w 431292"/>
                <a:gd name="T31" fmla="*/ 0 h 918972"/>
                <a:gd name="T32" fmla="*/ 0 w 431292"/>
                <a:gd name="T33" fmla="*/ 0 h 918972"/>
                <a:gd name="T34" fmla="*/ 0 w 431292"/>
                <a:gd name="T35" fmla="*/ 0 h 918972"/>
                <a:gd name="T36" fmla="*/ 0 w 431292"/>
                <a:gd name="T37" fmla="*/ 0 h 918972"/>
                <a:gd name="T38" fmla="*/ 0 w 431292"/>
                <a:gd name="T39" fmla="*/ 0 h 918972"/>
                <a:gd name="T40" fmla="*/ 0 w 431292"/>
                <a:gd name="T41" fmla="*/ 0 h 918972"/>
                <a:gd name="T42" fmla="*/ 0 w 431292"/>
                <a:gd name="T43" fmla="*/ 0 h 918972"/>
                <a:gd name="T44" fmla="*/ 0 w 431292"/>
                <a:gd name="T45" fmla="*/ 0 h 918972"/>
                <a:gd name="T46" fmla="*/ 0 w 431292"/>
                <a:gd name="T47" fmla="*/ 0 h 918972"/>
                <a:gd name="T48" fmla="*/ 0 w 431292"/>
                <a:gd name="T49" fmla="*/ 0 h 918972"/>
                <a:gd name="T50" fmla="*/ 0 w 431292"/>
                <a:gd name="T51" fmla="*/ 0 h 918972"/>
                <a:gd name="T52" fmla="*/ 0 w 431292"/>
                <a:gd name="T53" fmla="*/ 0 h 918972"/>
                <a:gd name="T54" fmla="*/ 0 w 431292"/>
                <a:gd name="T55" fmla="*/ 0 h 918972"/>
                <a:gd name="T56" fmla="*/ 0 w 431292"/>
                <a:gd name="T57" fmla="*/ 0 h 918972"/>
                <a:gd name="T58" fmla="*/ 0 w 431292"/>
                <a:gd name="T59" fmla="*/ 0 h 918972"/>
                <a:gd name="T60" fmla="*/ 0 w 431292"/>
                <a:gd name="T61" fmla="*/ 0 h 918972"/>
                <a:gd name="T62" fmla="*/ 0 w 431292"/>
                <a:gd name="T63" fmla="*/ 0 h 918972"/>
                <a:gd name="T64" fmla="*/ 0 w 431292"/>
                <a:gd name="T65" fmla="*/ 0 h 918972"/>
                <a:gd name="T66" fmla="*/ 0 w 431292"/>
                <a:gd name="T67" fmla="*/ 0 h 918972"/>
                <a:gd name="T68" fmla="*/ 0 w 431292"/>
                <a:gd name="T69" fmla="*/ 0 h 918972"/>
                <a:gd name="T70" fmla="*/ 0 w 431292"/>
                <a:gd name="T71" fmla="*/ 0 h 918972"/>
                <a:gd name="T72" fmla="*/ 0 w 431292"/>
                <a:gd name="T73" fmla="*/ 0 h 918972"/>
                <a:gd name="T74" fmla="*/ 0 w 431292"/>
                <a:gd name="T75" fmla="*/ 0 h 918972"/>
                <a:gd name="T76" fmla="*/ 0 w 431292"/>
                <a:gd name="T77" fmla="*/ 0 h 918972"/>
                <a:gd name="T78" fmla="*/ 0 w 431292"/>
                <a:gd name="T79" fmla="*/ 0 h 918972"/>
                <a:gd name="T80" fmla="*/ 0 w 431292"/>
                <a:gd name="T81" fmla="*/ 0 h 918972"/>
                <a:gd name="T82" fmla="*/ 0 w 431292"/>
                <a:gd name="T83" fmla="*/ 0 h 918972"/>
                <a:gd name="T84" fmla="*/ 0 w 431292"/>
                <a:gd name="T85" fmla="*/ 0 h 918972"/>
                <a:gd name="T86" fmla="*/ 0 w 431292"/>
                <a:gd name="T87" fmla="*/ 0 h 918972"/>
                <a:gd name="T88" fmla="*/ 0 w 431292"/>
                <a:gd name="T89" fmla="*/ 0 h 918972"/>
                <a:gd name="T90" fmla="*/ 0 w 431292"/>
                <a:gd name="T91" fmla="*/ 0 h 918972"/>
                <a:gd name="T92" fmla="*/ 0 w 431292"/>
                <a:gd name="T93" fmla="*/ 0 h 9189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1292"/>
                <a:gd name="T142" fmla="*/ 0 h 918972"/>
                <a:gd name="T143" fmla="*/ 431292 w 431292"/>
                <a:gd name="T144" fmla="*/ 918972 h 9189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1292" h="918972">
                  <a:moveTo>
                    <a:pt x="38100" y="0"/>
                  </a:moveTo>
                  <a:lnTo>
                    <a:pt x="48768" y="0"/>
                  </a:lnTo>
                  <a:lnTo>
                    <a:pt x="59436" y="1524"/>
                  </a:lnTo>
                  <a:lnTo>
                    <a:pt x="71628" y="1524"/>
                  </a:lnTo>
                  <a:lnTo>
                    <a:pt x="80772" y="4572"/>
                  </a:lnTo>
                  <a:lnTo>
                    <a:pt x="91440" y="6096"/>
                  </a:lnTo>
                  <a:lnTo>
                    <a:pt x="102108" y="9144"/>
                  </a:lnTo>
                  <a:lnTo>
                    <a:pt x="108204" y="12192"/>
                  </a:lnTo>
                  <a:lnTo>
                    <a:pt x="115824" y="18288"/>
                  </a:lnTo>
                  <a:lnTo>
                    <a:pt x="120396" y="24384"/>
                  </a:lnTo>
                  <a:lnTo>
                    <a:pt x="123444" y="30480"/>
                  </a:lnTo>
                  <a:lnTo>
                    <a:pt x="124968" y="39624"/>
                  </a:lnTo>
                  <a:lnTo>
                    <a:pt x="126492" y="51816"/>
                  </a:lnTo>
                  <a:lnTo>
                    <a:pt x="128016" y="67056"/>
                  </a:lnTo>
                  <a:lnTo>
                    <a:pt x="129540" y="85344"/>
                  </a:lnTo>
                  <a:lnTo>
                    <a:pt x="132588" y="105156"/>
                  </a:lnTo>
                  <a:lnTo>
                    <a:pt x="134112" y="126492"/>
                  </a:lnTo>
                  <a:lnTo>
                    <a:pt x="135636" y="149352"/>
                  </a:lnTo>
                  <a:lnTo>
                    <a:pt x="138684" y="172212"/>
                  </a:lnTo>
                  <a:lnTo>
                    <a:pt x="140208" y="193548"/>
                  </a:lnTo>
                  <a:lnTo>
                    <a:pt x="143256" y="214884"/>
                  </a:lnTo>
                  <a:lnTo>
                    <a:pt x="146304" y="234696"/>
                  </a:lnTo>
                  <a:lnTo>
                    <a:pt x="150876" y="254508"/>
                  </a:lnTo>
                  <a:lnTo>
                    <a:pt x="153924" y="269748"/>
                  </a:lnTo>
                  <a:lnTo>
                    <a:pt x="158496" y="281940"/>
                  </a:lnTo>
                  <a:lnTo>
                    <a:pt x="163068" y="291084"/>
                  </a:lnTo>
                  <a:lnTo>
                    <a:pt x="169164" y="297180"/>
                  </a:lnTo>
                  <a:lnTo>
                    <a:pt x="175260" y="300228"/>
                  </a:lnTo>
                  <a:lnTo>
                    <a:pt x="182880" y="303276"/>
                  </a:lnTo>
                  <a:lnTo>
                    <a:pt x="192024" y="306324"/>
                  </a:lnTo>
                  <a:lnTo>
                    <a:pt x="201168" y="309372"/>
                  </a:lnTo>
                  <a:lnTo>
                    <a:pt x="213360" y="313944"/>
                  </a:lnTo>
                  <a:lnTo>
                    <a:pt x="224028" y="318516"/>
                  </a:lnTo>
                  <a:lnTo>
                    <a:pt x="236220" y="321564"/>
                  </a:lnTo>
                  <a:lnTo>
                    <a:pt x="248412" y="326136"/>
                  </a:lnTo>
                  <a:lnTo>
                    <a:pt x="257556" y="330708"/>
                  </a:lnTo>
                  <a:lnTo>
                    <a:pt x="268224" y="335280"/>
                  </a:lnTo>
                  <a:lnTo>
                    <a:pt x="277368" y="339852"/>
                  </a:lnTo>
                  <a:lnTo>
                    <a:pt x="286512" y="345948"/>
                  </a:lnTo>
                  <a:lnTo>
                    <a:pt x="291084" y="350520"/>
                  </a:lnTo>
                  <a:lnTo>
                    <a:pt x="295656" y="356616"/>
                  </a:lnTo>
                  <a:lnTo>
                    <a:pt x="297180" y="362712"/>
                  </a:lnTo>
                  <a:lnTo>
                    <a:pt x="297180" y="368808"/>
                  </a:lnTo>
                  <a:lnTo>
                    <a:pt x="295656" y="377952"/>
                  </a:lnTo>
                  <a:lnTo>
                    <a:pt x="292608" y="387096"/>
                  </a:lnTo>
                  <a:lnTo>
                    <a:pt x="292608" y="397764"/>
                  </a:lnTo>
                  <a:lnTo>
                    <a:pt x="291084" y="411480"/>
                  </a:lnTo>
                  <a:lnTo>
                    <a:pt x="291084" y="458724"/>
                  </a:lnTo>
                  <a:lnTo>
                    <a:pt x="292608" y="477012"/>
                  </a:lnTo>
                  <a:lnTo>
                    <a:pt x="294132" y="495300"/>
                  </a:lnTo>
                  <a:lnTo>
                    <a:pt x="295656" y="513588"/>
                  </a:lnTo>
                  <a:lnTo>
                    <a:pt x="297180" y="531876"/>
                  </a:lnTo>
                  <a:lnTo>
                    <a:pt x="301752" y="551688"/>
                  </a:lnTo>
                  <a:lnTo>
                    <a:pt x="304800" y="569976"/>
                  </a:lnTo>
                  <a:lnTo>
                    <a:pt x="309372" y="589788"/>
                  </a:lnTo>
                  <a:lnTo>
                    <a:pt x="313944" y="608076"/>
                  </a:lnTo>
                  <a:lnTo>
                    <a:pt x="318516" y="624840"/>
                  </a:lnTo>
                  <a:lnTo>
                    <a:pt x="324612" y="641604"/>
                  </a:lnTo>
                  <a:lnTo>
                    <a:pt x="330708" y="661416"/>
                  </a:lnTo>
                  <a:lnTo>
                    <a:pt x="336804" y="679704"/>
                  </a:lnTo>
                  <a:lnTo>
                    <a:pt x="342900" y="699516"/>
                  </a:lnTo>
                  <a:lnTo>
                    <a:pt x="348996" y="719328"/>
                  </a:lnTo>
                  <a:lnTo>
                    <a:pt x="355092" y="739140"/>
                  </a:lnTo>
                  <a:lnTo>
                    <a:pt x="361188" y="758952"/>
                  </a:lnTo>
                  <a:lnTo>
                    <a:pt x="368808" y="778764"/>
                  </a:lnTo>
                  <a:lnTo>
                    <a:pt x="374904" y="797052"/>
                  </a:lnTo>
                  <a:lnTo>
                    <a:pt x="381000" y="813816"/>
                  </a:lnTo>
                  <a:lnTo>
                    <a:pt x="385572" y="829056"/>
                  </a:lnTo>
                  <a:lnTo>
                    <a:pt x="391668" y="844296"/>
                  </a:lnTo>
                  <a:lnTo>
                    <a:pt x="396240" y="856488"/>
                  </a:lnTo>
                  <a:lnTo>
                    <a:pt x="400812" y="865632"/>
                  </a:lnTo>
                  <a:lnTo>
                    <a:pt x="403860" y="874776"/>
                  </a:lnTo>
                  <a:lnTo>
                    <a:pt x="406908" y="879348"/>
                  </a:lnTo>
                  <a:lnTo>
                    <a:pt x="409956" y="882396"/>
                  </a:lnTo>
                  <a:lnTo>
                    <a:pt x="411480" y="886968"/>
                  </a:lnTo>
                  <a:lnTo>
                    <a:pt x="416052" y="890016"/>
                  </a:lnTo>
                  <a:lnTo>
                    <a:pt x="419100" y="893064"/>
                  </a:lnTo>
                  <a:lnTo>
                    <a:pt x="420624" y="897636"/>
                  </a:lnTo>
                  <a:lnTo>
                    <a:pt x="423672" y="900684"/>
                  </a:lnTo>
                  <a:lnTo>
                    <a:pt x="425196" y="905256"/>
                  </a:lnTo>
                  <a:lnTo>
                    <a:pt x="428244" y="908304"/>
                  </a:lnTo>
                  <a:lnTo>
                    <a:pt x="429768" y="911352"/>
                  </a:lnTo>
                  <a:lnTo>
                    <a:pt x="431292" y="914400"/>
                  </a:lnTo>
                  <a:lnTo>
                    <a:pt x="431292" y="917448"/>
                  </a:lnTo>
                  <a:lnTo>
                    <a:pt x="429768" y="918972"/>
                  </a:lnTo>
                  <a:lnTo>
                    <a:pt x="425196" y="918972"/>
                  </a:lnTo>
                  <a:lnTo>
                    <a:pt x="420624" y="917448"/>
                  </a:lnTo>
                  <a:lnTo>
                    <a:pt x="411480" y="912876"/>
                  </a:lnTo>
                  <a:lnTo>
                    <a:pt x="402336" y="903732"/>
                  </a:lnTo>
                  <a:lnTo>
                    <a:pt x="388620" y="893064"/>
                  </a:lnTo>
                  <a:lnTo>
                    <a:pt x="374904" y="879348"/>
                  </a:lnTo>
                  <a:lnTo>
                    <a:pt x="358140" y="862584"/>
                  </a:lnTo>
                  <a:lnTo>
                    <a:pt x="341376" y="845820"/>
                  </a:lnTo>
                  <a:lnTo>
                    <a:pt x="323088" y="826008"/>
                  </a:lnTo>
                  <a:lnTo>
                    <a:pt x="304800" y="806196"/>
                  </a:lnTo>
                  <a:lnTo>
                    <a:pt x="286512" y="784860"/>
                  </a:lnTo>
                  <a:lnTo>
                    <a:pt x="269748" y="765048"/>
                  </a:lnTo>
                  <a:lnTo>
                    <a:pt x="252984" y="745236"/>
                  </a:lnTo>
                  <a:lnTo>
                    <a:pt x="236220" y="728472"/>
                  </a:lnTo>
                  <a:lnTo>
                    <a:pt x="222504" y="711708"/>
                  </a:lnTo>
                  <a:lnTo>
                    <a:pt x="210312" y="696468"/>
                  </a:lnTo>
                  <a:lnTo>
                    <a:pt x="199644" y="684276"/>
                  </a:lnTo>
                  <a:lnTo>
                    <a:pt x="193548" y="676656"/>
                  </a:lnTo>
                  <a:lnTo>
                    <a:pt x="187452" y="667512"/>
                  </a:lnTo>
                  <a:lnTo>
                    <a:pt x="181356" y="655320"/>
                  </a:lnTo>
                  <a:lnTo>
                    <a:pt x="176784" y="640080"/>
                  </a:lnTo>
                  <a:lnTo>
                    <a:pt x="172212" y="624840"/>
                  </a:lnTo>
                  <a:lnTo>
                    <a:pt x="167640" y="605028"/>
                  </a:lnTo>
                  <a:lnTo>
                    <a:pt x="163068" y="583692"/>
                  </a:lnTo>
                  <a:lnTo>
                    <a:pt x="160020" y="562356"/>
                  </a:lnTo>
                  <a:lnTo>
                    <a:pt x="155448" y="539496"/>
                  </a:lnTo>
                  <a:lnTo>
                    <a:pt x="150876" y="515112"/>
                  </a:lnTo>
                  <a:lnTo>
                    <a:pt x="147828" y="490728"/>
                  </a:lnTo>
                  <a:lnTo>
                    <a:pt x="143256" y="466344"/>
                  </a:lnTo>
                  <a:lnTo>
                    <a:pt x="138684" y="445008"/>
                  </a:lnTo>
                  <a:lnTo>
                    <a:pt x="135636" y="422148"/>
                  </a:lnTo>
                  <a:lnTo>
                    <a:pt x="131064" y="400812"/>
                  </a:lnTo>
                  <a:lnTo>
                    <a:pt x="126492" y="379476"/>
                  </a:lnTo>
                  <a:lnTo>
                    <a:pt x="121920" y="362712"/>
                  </a:lnTo>
                  <a:lnTo>
                    <a:pt x="115824" y="344424"/>
                  </a:lnTo>
                  <a:lnTo>
                    <a:pt x="108204" y="321564"/>
                  </a:lnTo>
                  <a:lnTo>
                    <a:pt x="99060" y="298704"/>
                  </a:lnTo>
                  <a:lnTo>
                    <a:pt x="89916" y="272796"/>
                  </a:lnTo>
                  <a:lnTo>
                    <a:pt x="80772" y="245364"/>
                  </a:lnTo>
                  <a:lnTo>
                    <a:pt x="70104" y="216408"/>
                  </a:lnTo>
                  <a:lnTo>
                    <a:pt x="59436" y="187452"/>
                  </a:lnTo>
                  <a:lnTo>
                    <a:pt x="48768" y="160020"/>
                  </a:lnTo>
                  <a:lnTo>
                    <a:pt x="38100" y="132588"/>
                  </a:lnTo>
                  <a:lnTo>
                    <a:pt x="28956" y="106680"/>
                  </a:lnTo>
                  <a:lnTo>
                    <a:pt x="19812" y="82296"/>
                  </a:lnTo>
                  <a:lnTo>
                    <a:pt x="13716" y="62484"/>
                  </a:lnTo>
                  <a:lnTo>
                    <a:pt x="6096" y="42672"/>
                  </a:lnTo>
                  <a:lnTo>
                    <a:pt x="1524" y="27432"/>
                  </a:lnTo>
                  <a:lnTo>
                    <a:pt x="0" y="16764"/>
                  </a:lnTo>
                  <a:lnTo>
                    <a:pt x="0" y="12192"/>
                  </a:lnTo>
                  <a:lnTo>
                    <a:pt x="1524" y="9144"/>
                  </a:lnTo>
                  <a:lnTo>
                    <a:pt x="6096" y="6096"/>
                  </a:lnTo>
                  <a:lnTo>
                    <a:pt x="12192" y="4572"/>
                  </a:lnTo>
                  <a:lnTo>
                    <a:pt x="19812" y="3048"/>
                  </a:lnTo>
                  <a:lnTo>
                    <a:pt x="27432" y="1524"/>
                  </a:lnTo>
                  <a:lnTo>
                    <a:pt x="38100" y="0"/>
                  </a:lnTo>
                  <a:close/>
                </a:path>
              </a:pathLst>
            </a:custGeom>
            <a:solidFill>
              <a:srgbClr val="E6B37F"/>
            </a:solidFill>
            <a:ln w="0" cap="rnd">
              <a:noFill/>
              <a:round/>
              <a:headEnd/>
              <a:tailEnd/>
            </a:ln>
          </p:spPr>
          <p:txBody>
            <a:bodyPr/>
            <a:lstStyle/>
            <a:p>
              <a:endParaRPr lang="en-AU"/>
            </a:p>
          </p:txBody>
        </p:sp>
        <p:sp>
          <p:nvSpPr>
            <p:cNvPr id="24609" name="Shape 3413"/>
            <p:cNvSpPr>
              <a:spLocks/>
            </p:cNvSpPr>
            <p:nvPr/>
          </p:nvSpPr>
          <p:spPr bwMode="auto">
            <a:xfrm>
              <a:off x="4526" y="5593"/>
              <a:ext cx="7056" cy="7132"/>
            </a:xfrm>
            <a:custGeom>
              <a:avLst/>
              <a:gdLst>
                <a:gd name="T0" fmla="*/ 0 w 705612"/>
                <a:gd name="T1" fmla="*/ 0 h 713232"/>
                <a:gd name="T2" fmla="*/ 0 w 705612"/>
                <a:gd name="T3" fmla="*/ 0 h 713232"/>
                <a:gd name="T4" fmla="*/ 0 w 705612"/>
                <a:gd name="T5" fmla="*/ 0 h 713232"/>
                <a:gd name="T6" fmla="*/ 0 w 705612"/>
                <a:gd name="T7" fmla="*/ 0 h 713232"/>
                <a:gd name="T8" fmla="*/ 0 w 705612"/>
                <a:gd name="T9" fmla="*/ 0 h 713232"/>
                <a:gd name="T10" fmla="*/ 0 w 705612"/>
                <a:gd name="T11" fmla="*/ 0 h 713232"/>
                <a:gd name="T12" fmla="*/ 0 w 705612"/>
                <a:gd name="T13" fmla="*/ 0 h 713232"/>
                <a:gd name="T14" fmla="*/ 0 w 705612"/>
                <a:gd name="T15" fmla="*/ 0 h 713232"/>
                <a:gd name="T16" fmla="*/ 0 w 705612"/>
                <a:gd name="T17" fmla="*/ 0 h 713232"/>
                <a:gd name="T18" fmla="*/ 0 w 705612"/>
                <a:gd name="T19" fmla="*/ 0 h 713232"/>
                <a:gd name="T20" fmla="*/ 0 w 705612"/>
                <a:gd name="T21" fmla="*/ 0 h 713232"/>
                <a:gd name="T22" fmla="*/ 0 w 705612"/>
                <a:gd name="T23" fmla="*/ 0 h 713232"/>
                <a:gd name="T24" fmla="*/ 0 w 705612"/>
                <a:gd name="T25" fmla="*/ 0 h 713232"/>
                <a:gd name="T26" fmla="*/ 0 w 705612"/>
                <a:gd name="T27" fmla="*/ 0 h 713232"/>
                <a:gd name="T28" fmla="*/ 0 w 705612"/>
                <a:gd name="T29" fmla="*/ 0 h 713232"/>
                <a:gd name="T30" fmla="*/ 0 w 705612"/>
                <a:gd name="T31" fmla="*/ 0 h 713232"/>
                <a:gd name="T32" fmla="*/ 0 w 705612"/>
                <a:gd name="T33" fmla="*/ 0 h 713232"/>
                <a:gd name="T34" fmla="*/ 0 w 705612"/>
                <a:gd name="T35" fmla="*/ 0 h 713232"/>
                <a:gd name="T36" fmla="*/ 0 w 705612"/>
                <a:gd name="T37" fmla="*/ 0 h 713232"/>
                <a:gd name="T38" fmla="*/ 0 w 705612"/>
                <a:gd name="T39" fmla="*/ 0 h 713232"/>
                <a:gd name="T40" fmla="*/ 0 w 705612"/>
                <a:gd name="T41" fmla="*/ 0 h 713232"/>
                <a:gd name="T42" fmla="*/ 0 w 705612"/>
                <a:gd name="T43" fmla="*/ 0 h 713232"/>
                <a:gd name="T44" fmla="*/ 0 w 705612"/>
                <a:gd name="T45" fmla="*/ 0 h 713232"/>
                <a:gd name="T46" fmla="*/ 0 w 705612"/>
                <a:gd name="T47" fmla="*/ 0 h 713232"/>
                <a:gd name="T48" fmla="*/ 0 w 705612"/>
                <a:gd name="T49" fmla="*/ 0 h 713232"/>
                <a:gd name="T50" fmla="*/ 0 w 705612"/>
                <a:gd name="T51" fmla="*/ 0 h 713232"/>
                <a:gd name="T52" fmla="*/ 0 w 705612"/>
                <a:gd name="T53" fmla="*/ 0 h 713232"/>
                <a:gd name="T54" fmla="*/ 0 w 705612"/>
                <a:gd name="T55" fmla="*/ 0 h 713232"/>
                <a:gd name="T56" fmla="*/ 0 w 705612"/>
                <a:gd name="T57" fmla="*/ 0 h 713232"/>
                <a:gd name="T58" fmla="*/ 0 w 705612"/>
                <a:gd name="T59" fmla="*/ 0 h 713232"/>
                <a:gd name="T60" fmla="*/ 0 w 705612"/>
                <a:gd name="T61" fmla="*/ 0 h 713232"/>
                <a:gd name="T62" fmla="*/ 0 w 705612"/>
                <a:gd name="T63" fmla="*/ 0 h 713232"/>
                <a:gd name="T64" fmla="*/ 0 w 705612"/>
                <a:gd name="T65" fmla="*/ 0 h 713232"/>
                <a:gd name="T66" fmla="*/ 0 w 705612"/>
                <a:gd name="T67" fmla="*/ 0 h 713232"/>
                <a:gd name="T68" fmla="*/ 0 w 705612"/>
                <a:gd name="T69" fmla="*/ 0 h 713232"/>
                <a:gd name="T70" fmla="*/ 0 w 705612"/>
                <a:gd name="T71" fmla="*/ 0 h 713232"/>
                <a:gd name="T72" fmla="*/ 0 w 705612"/>
                <a:gd name="T73" fmla="*/ 0 h 713232"/>
                <a:gd name="T74" fmla="*/ 0 w 705612"/>
                <a:gd name="T75" fmla="*/ 0 h 713232"/>
                <a:gd name="T76" fmla="*/ 0 w 705612"/>
                <a:gd name="T77" fmla="*/ 0 h 713232"/>
                <a:gd name="T78" fmla="*/ 0 w 705612"/>
                <a:gd name="T79" fmla="*/ 0 h 713232"/>
                <a:gd name="T80" fmla="*/ 0 w 705612"/>
                <a:gd name="T81" fmla="*/ 0 h 713232"/>
                <a:gd name="T82" fmla="*/ 0 w 705612"/>
                <a:gd name="T83" fmla="*/ 0 h 713232"/>
                <a:gd name="T84" fmla="*/ 0 w 705612"/>
                <a:gd name="T85" fmla="*/ 0 h 713232"/>
                <a:gd name="T86" fmla="*/ 0 w 705612"/>
                <a:gd name="T87" fmla="*/ 0 h 713232"/>
                <a:gd name="T88" fmla="*/ 0 w 705612"/>
                <a:gd name="T89" fmla="*/ 0 h 713232"/>
                <a:gd name="T90" fmla="*/ 0 w 705612"/>
                <a:gd name="T91" fmla="*/ 0 h 713232"/>
                <a:gd name="T92" fmla="*/ 0 w 705612"/>
                <a:gd name="T93" fmla="*/ 0 h 713232"/>
                <a:gd name="T94" fmla="*/ 0 w 705612"/>
                <a:gd name="T95" fmla="*/ 0 h 713232"/>
                <a:gd name="T96" fmla="*/ 0 w 705612"/>
                <a:gd name="T97" fmla="*/ 0 h 713232"/>
                <a:gd name="T98" fmla="*/ 0 w 705612"/>
                <a:gd name="T99" fmla="*/ 0 h 713232"/>
                <a:gd name="T100" fmla="*/ 0 w 705612"/>
                <a:gd name="T101" fmla="*/ 0 h 713232"/>
                <a:gd name="T102" fmla="*/ 0 w 705612"/>
                <a:gd name="T103" fmla="*/ 0 h 713232"/>
                <a:gd name="T104" fmla="*/ 0 w 705612"/>
                <a:gd name="T105" fmla="*/ 0 h 713232"/>
                <a:gd name="T106" fmla="*/ 0 w 705612"/>
                <a:gd name="T107" fmla="*/ 0 h 713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5612"/>
                <a:gd name="T163" fmla="*/ 0 h 713232"/>
                <a:gd name="T164" fmla="*/ 705612 w 705612"/>
                <a:gd name="T165" fmla="*/ 713232 h 7132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5612" h="713232">
                  <a:moveTo>
                    <a:pt x="635508" y="0"/>
                  </a:moveTo>
                  <a:lnTo>
                    <a:pt x="650748" y="0"/>
                  </a:lnTo>
                  <a:lnTo>
                    <a:pt x="664464" y="1524"/>
                  </a:lnTo>
                  <a:lnTo>
                    <a:pt x="678180" y="3048"/>
                  </a:lnTo>
                  <a:lnTo>
                    <a:pt x="687324" y="6096"/>
                  </a:lnTo>
                  <a:lnTo>
                    <a:pt x="694944" y="7620"/>
                  </a:lnTo>
                  <a:lnTo>
                    <a:pt x="701040" y="13716"/>
                  </a:lnTo>
                  <a:lnTo>
                    <a:pt x="704088" y="18288"/>
                  </a:lnTo>
                  <a:lnTo>
                    <a:pt x="705612" y="24384"/>
                  </a:lnTo>
                  <a:lnTo>
                    <a:pt x="705612" y="35052"/>
                  </a:lnTo>
                  <a:lnTo>
                    <a:pt x="704088" y="47244"/>
                  </a:lnTo>
                  <a:lnTo>
                    <a:pt x="701040" y="60960"/>
                  </a:lnTo>
                  <a:lnTo>
                    <a:pt x="696468" y="76200"/>
                  </a:lnTo>
                  <a:lnTo>
                    <a:pt x="691896" y="94488"/>
                  </a:lnTo>
                  <a:lnTo>
                    <a:pt x="687324" y="114300"/>
                  </a:lnTo>
                  <a:lnTo>
                    <a:pt x="681228" y="137160"/>
                  </a:lnTo>
                  <a:lnTo>
                    <a:pt x="675132" y="158496"/>
                  </a:lnTo>
                  <a:lnTo>
                    <a:pt x="669036" y="182880"/>
                  </a:lnTo>
                  <a:lnTo>
                    <a:pt x="661416" y="207264"/>
                  </a:lnTo>
                  <a:lnTo>
                    <a:pt x="655320" y="234696"/>
                  </a:lnTo>
                  <a:lnTo>
                    <a:pt x="647700" y="260604"/>
                  </a:lnTo>
                  <a:lnTo>
                    <a:pt x="643128" y="286512"/>
                  </a:lnTo>
                  <a:lnTo>
                    <a:pt x="637032" y="313944"/>
                  </a:lnTo>
                  <a:lnTo>
                    <a:pt x="632460" y="341376"/>
                  </a:lnTo>
                  <a:lnTo>
                    <a:pt x="629412" y="368808"/>
                  </a:lnTo>
                  <a:lnTo>
                    <a:pt x="626364" y="394716"/>
                  </a:lnTo>
                  <a:lnTo>
                    <a:pt x="623316" y="420624"/>
                  </a:lnTo>
                  <a:lnTo>
                    <a:pt x="621792" y="446532"/>
                  </a:lnTo>
                  <a:lnTo>
                    <a:pt x="620268" y="470916"/>
                  </a:lnTo>
                  <a:lnTo>
                    <a:pt x="620268" y="492252"/>
                  </a:lnTo>
                  <a:lnTo>
                    <a:pt x="618744" y="515112"/>
                  </a:lnTo>
                  <a:lnTo>
                    <a:pt x="618744" y="554736"/>
                  </a:lnTo>
                  <a:lnTo>
                    <a:pt x="617220" y="571500"/>
                  </a:lnTo>
                  <a:lnTo>
                    <a:pt x="617220" y="598932"/>
                  </a:lnTo>
                  <a:lnTo>
                    <a:pt x="615696" y="611124"/>
                  </a:lnTo>
                  <a:lnTo>
                    <a:pt x="615696" y="620268"/>
                  </a:lnTo>
                  <a:lnTo>
                    <a:pt x="612648" y="626364"/>
                  </a:lnTo>
                  <a:lnTo>
                    <a:pt x="611124" y="630936"/>
                  </a:lnTo>
                  <a:lnTo>
                    <a:pt x="603504" y="633984"/>
                  </a:lnTo>
                  <a:lnTo>
                    <a:pt x="586740" y="638556"/>
                  </a:lnTo>
                  <a:lnTo>
                    <a:pt x="563880" y="644652"/>
                  </a:lnTo>
                  <a:lnTo>
                    <a:pt x="536448" y="652272"/>
                  </a:lnTo>
                  <a:lnTo>
                    <a:pt x="502920" y="659892"/>
                  </a:lnTo>
                  <a:lnTo>
                    <a:pt x="467868" y="667512"/>
                  </a:lnTo>
                  <a:lnTo>
                    <a:pt x="428244" y="676656"/>
                  </a:lnTo>
                  <a:lnTo>
                    <a:pt x="388620" y="685800"/>
                  </a:lnTo>
                  <a:lnTo>
                    <a:pt x="347472" y="693420"/>
                  </a:lnTo>
                  <a:lnTo>
                    <a:pt x="307848" y="699516"/>
                  </a:lnTo>
                  <a:lnTo>
                    <a:pt x="269748" y="705612"/>
                  </a:lnTo>
                  <a:lnTo>
                    <a:pt x="236220" y="710184"/>
                  </a:lnTo>
                  <a:lnTo>
                    <a:pt x="205740" y="713232"/>
                  </a:lnTo>
                  <a:lnTo>
                    <a:pt x="163068" y="713232"/>
                  </a:lnTo>
                  <a:lnTo>
                    <a:pt x="152400" y="708660"/>
                  </a:lnTo>
                  <a:lnTo>
                    <a:pt x="146304" y="702564"/>
                  </a:lnTo>
                  <a:lnTo>
                    <a:pt x="138684" y="691896"/>
                  </a:lnTo>
                  <a:lnTo>
                    <a:pt x="132588" y="678180"/>
                  </a:lnTo>
                  <a:lnTo>
                    <a:pt x="124968" y="661416"/>
                  </a:lnTo>
                  <a:lnTo>
                    <a:pt x="117348" y="641604"/>
                  </a:lnTo>
                  <a:lnTo>
                    <a:pt x="109728" y="618744"/>
                  </a:lnTo>
                  <a:lnTo>
                    <a:pt x="102108" y="594360"/>
                  </a:lnTo>
                  <a:lnTo>
                    <a:pt x="94488" y="569976"/>
                  </a:lnTo>
                  <a:lnTo>
                    <a:pt x="85344" y="542544"/>
                  </a:lnTo>
                  <a:lnTo>
                    <a:pt x="77724" y="515112"/>
                  </a:lnTo>
                  <a:lnTo>
                    <a:pt x="70104" y="487680"/>
                  </a:lnTo>
                  <a:lnTo>
                    <a:pt x="62484" y="458724"/>
                  </a:lnTo>
                  <a:lnTo>
                    <a:pt x="54864" y="431292"/>
                  </a:lnTo>
                  <a:lnTo>
                    <a:pt x="48768" y="403860"/>
                  </a:lnTo>
                  <a:lnTo>
                    <a:pt x="42672" y="377952"/>
                  </a:lnTo>
                  <a:lnTo>
                    <a:pt x="36576" y="353568"/>
                  </a:lnTo>
                  <a:lnTo>
                    <a:pt x="30480" y="329184"/>
                  </a:lnTo>
                  <a:lnTo>
                    <a:pt x="25908" y="309372"/>
                  </a:lnTo>
                  <a:lnTo>
                    <a:pt x="19812" y="291084"/>
                  </a:lnTo>
                  <a:lnTo>
                    <a:pt x="15240" y="272796"/>
                  </a:lnTo>
                  <a:lnTo>
                    <a:pt x="10668" y="257556"/>
                  </a:lnTo>
                  <a:lnTo>
                    <a:pt x="6096" y="243840"/>
                  </a:lnTo>
                  <a:lnTo>
                    <a:pt x="3048" y="231648"/>
                  </a:lnTo>
                  <a:lnTo>
                    <a:pt x="1524" y="220980"/>
                  </a:lnTo>
                  <a:lnTo>
                    <a:pt x="0" y="208788"/>
                  </a:lnTo>
                  <a:lnTo>
                    <a:pt x="0" y="190500"/>
                  </a:lnTo>
                  <a:lnTo>
                    <a:pt x="3048" y="182880"/>
                  </a:lnTo>
                  <a:lnTo>
                    <a:pt x="6096" y="175260"/>
                  </a:lnTo>
                  <a:lnTo>
                    <a:pt x="10668" y="167640"/>
                  </a:lnTo>
                  <a:lnTo>
                    <a:pt x="18288" y="160020"/>
                  </a:lnTo>
                  <a:lnTo>
                    <a:pt x="28956" y="152400"/>
                  </a:lnTo>
                  <a:lnTo>
                    <a:pt x="39624" y="144780"/>
                  </a:lnTo>
                  <a:lnTo>
                    <a:pt x="54864" y="135636"/>
                  </a:lnTo>
                  <a:lnTo>
                    <a:pt x="71628" y="126492"/>
                  </a:lnTo>
                  <a:lnTo>
                    <a:pt x="91440" y="118872"/>
                  </a:lnTo>
                  <a:lnTo>
                    <a:pt x="112776" y="108204"/>
                  </a:lnTo>
                  <a:lnTo>
                    <a:pt x="137160" y="99060"/>
                  </a:lnTo>
                  <a:lnTo>
                    <a:pt x="161544" y="88392"/>
                  </a:lnTo>
                  <a:lnTo>
                    <a:pt x="188976" y="79248"/>
                  </a:lnTo>
                  <a:lnTo>
                    <a:pt x="216408" y="68580"/>
                  </a:lnTo>
                  <a:lnTo>
                    <a:pt x="245364" y="60960"/>
                  </a:lnTo>
                  <a:lnTo>
                    <a:pt x="275844" y="51816"/>
                  </a:lnTo>
                  <a:lnTo>
                    <a:pt x="304800" y="44196"/>
                  </a:lnTo>
                  <a:lnTo>
                    <a:pt x="335280" y="36576"/>
                  </a:lnTo>
                  <a:lnTo>
                    <a:pt x="365760" y="30480"/>
                  </a:lnTo>
                  <a:lnTo>
                    <a:pt x="394716" y="24384"/>
                  </a:lnTo>
                  <a:lnTo>
                    <a:pt x="423672" y="21336"/>
                  </a:lnTo>
                  <a:lnTo>
                    <a:pt x="452628" y="18288"/>
                  </a:lnTo>
                  <a:lnTo>
                    <a:pt x="480060" y="13716"/>
                  </a:lnTo>
                  <a:lnTo>
                    <a:pt x="505968" y="10668"/>
                  </a:lnTo>
                  <a:lnTo>
                    <a:pt x="531876" y="7620"/>
                  </a:lnTo>
                  <a:lnTo>
                    <a:pt x="554736" y="6096"/>
                  </a:lnTo>
                  <a:lnTo>
                    <a:pt x="577596" y="4572"/>
                  </a:lnTo>
                  <a:lnTo>
                    <a:pt x="597408" y="3048"/>
                  </a:lnTo>
                  <a:lnTo>
                    <a:pt x="617220" y="1524"/>
                  </a:lnTo>
                  <a:lnTo>
                    <a:pt x="635508" y="0"/>
                  </a:lnTo>
                  <a:close/>
                </a:path>
              </a:pathLst>
            </a:custGeom>
            <a:solidFill>
              <a:srgbClr val="FFE6B3"/>
            </a:solidFill>
            <a:ln w="0" cap="rnd">
              <a:noFill/>
              <a:round/>
              <a:headEnd/>
              <a:tailEnd/>
            </a:ln>
          </p:spPr>
          <p:txBody>
            <a:bodyPr/>
            <a:lstStyle/>
            <a:p>
              <a:endParaRPr lang="en-AU"/>
            </a:p>
          </p:txBody>
        </p:sp>
        <p:sp>
          <p:nvSpPr>
            <p:cNvPr id="24610" name="Shape 3414"/>
            <p:cNvSpPr>
              <a:spLocks/>
            </p:cNvSpPr>
            <p:nvPr/>
          </p:nvSpPr>
          <p:spPr bwMode="auto">
            <a:xfrm>
              <a:off x="7056" y="5730"/>
              <a:ext cx="4282" cy="6614"/>
            </a:xfrm>
            <a:custGeom>
              <a:avLst/>
              <a:gdLst>
                <a:gd name="T0" fmla="*/ 0 w 428244"/>
                <a:gd name="T1" fmla="*/ 0 h 661416"/>
                <a:gd name="T2" fmla="*/ 0 w 428244"/>
                <a:gd name="T3" fmla="*/ 0 h 661416"/>
                <a:gd name="T4" fmla="*/ 0 w 428244"/>
                <a:gd name="T5" fmla="*/ 0 h 661416"/>
                <a:gd name="T6" fmla="*/ 0 w 428244"/>
                <a:gd name="T7" fmla="*/ 0 h 661416"/>
                <a:gd name="T8" fmla="*/ 0 w 428244"/>
                <a:gd name="T9" fmla="*/ 0 h 661416"/>
                <a:gd name="T10" fmla="*/ 0 w 428244"/>
                <a:gd name="T11" fmla="*/ 0 h 661416"/>
                <a:gd name="T12" fmla="*/ 0 w 428244"/>
                <a:gd name="T13" fmla="*/ 0 h 661416"/>
                <a:gd name="T14" fmla="*/ 0 w 428244"/>
                <a:gd name="T15" fmla="*/ 0 h 661416"/>
                <a:gd name="T16" fmla="*/ 0 w 428244"/>
                <a:gd name="T17" fmla="*/ 0 h 661416"/>
                <a:gd name="T18" fmla="*/ 0 w 428244"/>
                <a:gd name="T19" fmla="*/ 0 h 661416"/>
                <a:gd name="T20" fmla="*/ 0 w 428244"/>
                <a:gd name="T21" fmla="*/ 0 h 661416"/>
                <a:gd name="T22" fmla="*/ 0 w 428244"/>
                <a:gd name="T23" fmla="*/ 0 h 661416"/>
                <a:gd name="T24" fmla="*/ 0 w 428244"/>
                <a:gd name="T25" fmla="*/ 0 h 661416"/>
                <a:gd name="T26" fmla="*/ 0 w 428244"/>
                <a:gd name="T27" fmla="*/ 0 h 661416"/>
                <a:gd name="T28" fmla="*/ 0 w 428244"/>
                <a:gd name="T29" fmla="*/ 0 h 661416"/>
                <a:gd name="T30" fmla="*/ 0 w 428244"/>
                <a:gd name="T31" fmla="*/ 0 h 661416"/>
                <a:gd name="T32" fmla="*/ 0 w 428244"/>
                <a:gd name="T33" fmla="*/ 0 h 661416"/>
                <a:gd name="T34" fmla="*/ 0 w 428244"/>
                <a:gd name="T35" fmla="*/ 0 h 661416"/>
                <a:gd name="T36" fmla="*/ 0 w 428244"/>
                <a:gd name="T37" fmla="*/ 0 h 661416"/>
                <a:gd name="T38" fmla="*/ 0 w 428244"/>
                <a:gd name="T39" fmla="*/ 0 h 661416"/>
                <a:gd name="T40" fmla="*/ 0 w 428244"/>
                <a:gd name="T41" fmla="*/ 0 h 661416"/>
                <a:gd name="T42" fmla="*/ 0 w 428244"/>
                <a:gd name="T43" fmla="*/ 0 h 661416"/>
                <a:gd name="T44" fmla="*/ 0 w 428244"/>
                <a:gd name="T45" fmla="*/ 0 h 661416"/>
                <a:gd name="T46" fmla="*/ 0 w 428244"/>
                <a:gd name="T47" fmla="*/ 0 h 661416"/>
                <a:gd name="T48" fmla="*/ 0 w 428244"/>
                <a:gd name="T49" fmla="*/ 0 h 661416"/>
                <a:gd name="T50" fmla="*/ 0 w 428244"/>
                <a:gd name="T51" fmla="*/ 0 h 661416"/>
                <a:gd name="T52" fmla="*/ 0 w 428244"/>
                <a:gd name="T53" fmla="*/ 0 h 661416"/>
                <a:gd name="T54" fmla="*/ 0 w 428244"/>
                <a:gd name="T55" fmla="*/ 0 h 661416"/>
                <a:gd name="T56" fmla="*/ 0 w 428244"/>
                <a:gd name="T57" fmla="*/ 0 h 661416"/>
                <a:gd name="T58" fmla="*/ 0 w 428244"/>
                <a:gd name="T59" fmla="*/ 0 h 661416"/>
                <a:gd name="T60" fmla="*/ 0 w 428244"/>
                <a:gd name="T61" fmla="*/ 0 h 661416"/>
                <a:gd name="T62" fmla="*/ 0 w 428244"/>
                <a:gd name="T63" fmla="*/ 0 h 661416"/>
                <a:gd name="T64" fmla="*/ 0 w 428244"/>
                <a:gd name="T65" fmla="*/ 0 h 661416"/>
                <a:gd name="T66" fmla="*/ 0 w 428244"/>
                <a:gd name="T67" fmla="*/ 0 h 661416"/>
                <a:gd name="T68" fmla="*/ 0 w 428244"/>
                <a:gd name="T69" fmla="*/ 0 h 661416"/>
                <a:gd name="T70" fmla="*/ 0 w 428244"/>
                <a:gd name="T71" fmla="*/ 0 h 661416"/>
                <a:gd name="T72" fmla="*/ 0 w 428244"/>
                <a:gd name="T73" fmla="*/ 0 h 661416"/>
                <a:gd name="T74" fmla="*/ 0 w 428244"/>
                <a:gd name="T75" fmla="*/ 0 h 661416"/>
                <a:gd name="T76" fmla="*/ 0 w 428244"/>
                <a:gd name="T77" fmla="*/ 0 h 661416"/>
                <a:gd name="T78" fmla="*/ 0 w 428244"/>
                <a:gd name="T79" fmla="*/ 0 h 661416"/>
                <a:gd name="T80" fmla="*/ 0 w 428244"/>
                <a:gd name="T81" fmla="*/ 0 h 661416"/>
                <a:gd name="T82" fmla="*/ 0 w 428244"/>
                <a:gd name="T83" fmla="*/ 0 h 661416"/>
                <a:gd name="T84" fmla="*/ 0 w 428244"/>
                <a:gd name="T85" fmla="*/ 0 h 661416"/>
                <a:gd name="T86" fmla="*/ 0 w 428244"/>
                <a:gd name="T87" fmla="*/ 0 h 661416"/>
                <a:gd name="T88" fmla="*/ 0 w 428244"/>
                <a:gd name="T89" fmla="*/ 0 h 661416"/>
                <a:gd name="T90" fmla="*/ 0 w 428244"/>
                <a:gd name="T91" fmla="*/ 0 h 661416"/>
                <a:gd name="T92" fmla="*/ 0 w 428244"/>
                <a:gd name="T93" fmla="*/ 0 h 661416"/>
                <a:gd name="T94" fmla="*/ 0 w 428244"/>
                <a:gd name="T95" fmla="*/ 0 h 661416"/>
                <a:gd name="T96" fmla="*/ 0 w 428244"/>
                <a:gd name="T97" fmla="*/ 0 h 661416"/>
                <a:gd name="T98" fmla="*/ 0 w 428244"/>
                <a:gd name="T99" fmla="*/ 0 h 661416"/>
                <a:gd name="T100" fmla="*/ 0 w 428244"/>
                <a:gd name="T101" fmla="*/ 0 h 6614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8244"/>
                <a:gd name="T154" fmla="*/ 0 h 661416"/>
                <a:gd name="T155" fmla="*/ 428244 w 428244"/>
                <a:gd name="T156" fmla="*/ 661416 h 6614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8244" h="661416">
                  <a:moveTo>
                    <a:pt x="341376" y="0"/>
                  </a:moveTo>
                  <a:lnTo>
                    <a:pt x="368808" y="1524"/>
                  </a:lnTo>
                  <a:lnTo>
                    <a:pt x="391668" y="3048"/>
                  </a:lnTo>
                  <a:lnTo>
                    <a:pt x="409956" y="7620"/>
                  </a:lnTo>
                  <a:lnTo>
                    <a:pt x="422148" y="15240"/>
                  </a:lnTo>
                  <a:lnTo>
                    <a:pt x="428244" y="25908"/>
                  </a:lnTo>
                  <a:lnTo>
                    <a:pt x="428244" y="57912"/>
                  </a:lnTo>
                  <a:lnTo>
                    <a:pt x="425196" y="79248"/>
                  </a:lnTo>
                  <a:lnTo>
                    <a:pt x="422148" y="105156"/>
                  </a:lnTo>
                  <a:lnTo>
                    <a:pt x="417576" y="131064"/>
                  </a:lnTo>
                  <a:lnTo>
                    <a:pt x="413004" y="160020"/>
                  </a:lnTo>
                  <a:lnTo>
                    <a:pt x="406908" y="188976"/>
                  </a:lnTo>
                  <a:lnTo>
                    <a:pt x="400812" y="220980"/>
                  </a:lnTo>
                  <a:lnTo>
                    <a:pt x="394716" y="251460"/>
                  </a:lnTo>
                  <a:lnTo>
                    <a:pt x="387096" y="281940"/>
                  </a:lnTo>
                  <a:lnTo>
                    <a:pt x="379476" y="312420"/>
                  </a:lnTo>
                  <a:lnTo>
                    <a:pt x="373380" y="341376"/>
                  </a:lnTo>
                  <a:lnTo>
                    <a:pt x="368808" y="367284"/>
                  </a:lnTo>
                  <a:lnTo>
                    <a:pt x="364236" y="391668"/>
                  </a:lnTo>
                  <a:lnTo>
                    <a:pt x="359664" y="411480"/>
                  </a:lnTo>
                  <a:lnTo>
                    <a:pt x="358140" y="429768"/>
                  </a:lnTo>
                  <a:lnTo>
                    <a:pt x="356616" y="443484"/>
                  </a:lnTo>
                  <a:lnTo>
                    <a:pt x="355092" y="458724"/>
                  </a:lnTo>
                  <a:lnTo>
                    <a:pt x="353568" y="473964"/>
                  </a:lnTo>
                  <a:lnTo>
                    <a:pt x="353568" y="489204"/>
                  </a:lnTo>
                  <a:lnTo>
                    <a:pt x="352044" y="502920"/>
                  </a:lnTo>
                  <a:lnTo>
                    <a:pt x="352044" y="545592"/>
                  </a:lnTo>
                  <a:lnTo>
                    <a:pt x="350520" y="556260"/>
                  </a:lnTo>
                  <a:lnTo>
                    <a:pt x="350520" y="569976"/>
                  </a:lnTo>
                  <a:lnTo>
                    <a:pt x="348996" y="579120"/>
                  </a:lnTo>
                  <a:lnTo>
                    <a:pt x="347472" y="588264"/>
                  </a:lnTo>
                  <a:lnTo>
                    <a:pt x="344424" y="595884"/>
                  </a:lnTo>
                  <a:lnTo>
                    <a:pt x="342900" y="603504"/>
                  </a:lnTo>
                  <a:lnTo>
                    <a:pt x="338328" y="609600"/>
                  </a:lnTo>
                  <a:lnTo>
                    <a:pt x="335280" y="612648"/>
                  </a:lnTo>
                  <a:lnTo>
                    <a:pt x="329184" y="614172"/>
                  </a:lnTo>
                  <a:lnTo>
                    <a:pt x="324612" y="617220"/>
                  </a:lnTo>
                  <a:lnTo>
                    <a:pt x="316992" y="618744"/>
                  </a:lnTo>
                  <a:lnTo>
                    <a:pt x="307848" y="621792"/>
                  </a:lnTo>
                  <a:lnTo>
                    <a:pt x="298704" y="623316"/>
                  </a:lnTo>
                  <a:lnTo>
                    <a:pt x="288036" y="624840"/>
                  </a:lnTo>
                  <a:lnTo>
                    <a:pt x="277368" y="624840"/>
                  </a:lnTo>
                  <a:lnTo>
                    <a:pt x="266700" y="627888"/>
                  </a:lnTo>
                  <a:lnTo>
                    <a:pt x="254508" y="627888"/>
                  </a:lnTo>
                  <a:lnTo>
                    <a:pt x="242316" y="630936"/>
                  </a:lnTo>
                  <a:lnTo>
                    <a:pt x="231648" y="630936"/>
                  </a:lnTo>
                  <a:lnTo>
                    <a:pt x="219456" y="632460"/>
                  </a:lnTo>
                  <a:lnTo>
                    <a:pt x="208788" y="635508"/>
                  </a:lnTo>
                  <a:lnTo>
                    <a:pt x="196596" y="637032"/>
                  </a:lnTo>
                  <a:lnTo>
                    <a:pt x="187452" y="638556"/>
                  </a:lnTo>
                  <a:lnTo>
                    <a:pt x="178308" y="641604"/>
                  </a:lnTo>
                  <a:lnTo>
                    <a:pt x="169164" y="643128"/>
                  </a:lnTo>
                  <a:lnTo>
                    <a:pt x="160020" y="644652"/>
                  </a:lnTo>
                  <a:lnTo>
                    <a:pt x="150876" y="646176"/>
                  </a:lnTo>
                  <a:lnTo>
                    <a:pt x="143256" y="649224"/>
                  </a:lnTo>
                  <a:lnTo>
                    <a:pt x="135636" y="652272"/>
                  </a:lnTo>
                  <a:lnTo>
                    <a:pt x="128016" y="653796"/>
                  </a:lnTo>
                  <a:lnTo>
                    <a:pt x="118872" y="656844"/>
                  </a:lnTo>
                  <a:lnTo>
                    <a:pt x="114300" y="658368"/>
                  </a:lnTo>
                  <a:lnTo>
                    <a:pt x="108204" y="659892"/>
                  </a:lnTo>
                  <a:lnTo>
                    <a:pt x="103632" y="661416"/>
                  </a:lnTo>
                  <a:lnTo>
                    <a:pt x="94488" y="661416"/>
                  </a:lnTo>
                  <a:lnTo>
                    <a:pt x="94488" y="659892"/>
                  </a:lnTo>
                  <a:lnTo>
                    <a:pt x="96012" y="659892"/>
                  </a:lnTo>
                  <a:lnTo>
                    <a:pt x="97536" y="656844"/>
                  </a:lnTo>
                  <a:lnTo>
                    <a:pt x="100584" y="653796"/>
                  </a:lnTo>
                  <a:lnTo>
                    <a:pt x="105156" y="652272"/>
                  </a:lnTo>
                  <a:lnTo>
                    <a:pt x="109728" y="650748"/>
                  </a:lnTo>
                  <a:lnTo>
                    <a:pt x="117348" y="649224"/>
                  </a:lnTo>
                  <a:lnTo>
                    <a:pt x="124968" y="646176"/>
                  </a:lnTo>
                  <a:lnTo>
                    <a:pt x="132588" y="644652"/>
                  </a:lnTo>
                  <a:lnTo>
                    <a:pt x="140208" y="641604"/>
                  </a:lnTo>
                  <a:lnTo>
                    <a:pt x="150876" y="640080"/>
                  </a:lnTo>
                  <a:lnTo>
                    <a:pt x="160020" y="635508"/>
                  </a:lnTo>
                  <a:lnTo>
                    <a:pt x="170688" y="632460"/>
                  </a:lnTo>
                  <a:lnTo>
                    <a:pt x="181356" y="629412"/>
                  </a:lnTo>
                  <a:lnTo>
                    <a:pt x="192024" y="624840"/>
                  </a:lnTo>
                  <a:lnTo>
                    <a:pt x="204216" y="618744"/>
                  </a:lnTo>
                  <a:lnTo>
                    <a:pt x="214884" y="612648"/>
                  </a:lnTo>
                  <a:lnTo>
                    <a:pt x="225552" y="603504"/>
                  </a:lnTo>
                  <a:lnTo>
                    <a:pt x="236220" y="595884"/>
                  </a:lnTo>
                  <a:lnTo>
                    <a:pt x="248412" y="585216"/>
                  </a:lnTo>
                  <a:lnTo>
                    <a:pt x="257556" y="576072"/>
                  </a:lnTo>
                  <a:lnTo>
                    <a:pt x="268224" y="565404"/>
                  </a:lnTo>
                  <a:lnTo>
                    <a:pt x="278892" y="551688"/>
                  </a:lnTo>
                  <a:lnTo>
                    <a:pt x="288036" y="537972"/>
                  </a:lnTo>
                  <a:lnTo>
                    <a:pt x="298704" y="522732"/>
                  </a:lnTo>
                  <a:lnTo>
                    <a:pt x="307848" y="507492"/>
                  </a:lnTo>
                  <a:lnTo>
                    <a:pt x="318516" y="489204"/>
                  </a:lnTo>
                  <a:lnTo>
                    <a:pt x="326136" y="469392"/>
                  </a:lnTo>
                  <a:lnTo>
                    <a:pt x="333756" y="446532"/>
                  </a:lnTo>
                  <a:lnTo>
                    <a:pt x="341376" y="422148"/>
                  </a:lnTo>
                  <a:lnTo>
                    <a:pt x="348996" y="396240"/>
                  </a:lnTo>
                  <a:lnTo>
                    <a:pt x="355092" y="367284"/>
                  </a:lnTo>
                  <a:lnTo>
                    <a:pt x="362712" y="336804"/>
                  </a:lnTo>
                  <a:lnTo>
                    <a:pt x="367284" y="301752"/>
                  </a:lnTo>
                  <a:lnTo>
                    <a:pt x="371856" y="266700"/>
                  </a:lnTo>
                  <a:lnTo>
                    <a:pt x="373380" y="230124"/>
                  </a:lnTo>
                  <a:lnTo>
                    <a:pt x="371856" y="198120"/>
                  </a:lnTo>
                  <a:lnTo>
                    <a:pt x="367284" y="170688"/>
                  </a:lnTo>
                  <a:lnTo>
                    <a:pt x="358140" y="146304"/>
                  </a:lnTo>
                  <a:lnTo>
                    <a:pt x="345948" y="126492"/>
                  </a:lnTo>
                  <a:lnTo>
                    <a:pt x="333756" y="109728"/>
                  </a:lnTo>
                  <a:lnTo>
                    <a:pt x="318516" y="97536"/>
                  </a:lnTo>
                  <a:lnTo>
                    <a:pt x="301752" y="86868"/>
                  </a:lnTo>
                  <a:lnTo>
                    <a:pt x="283464" y="77724"/>
                  </a:lnTo>
                  <a:lnTo>
                    <a:pt x="265176" y="71628"/>
                  </a:lnTo>
                  <a:lnTo>
                    <a:pt x="245364" y="67056"/>
                  </a:lnTo>
                  <a:lnTo>
                    <a:pt x="227076" y="64008"/>
                  </a:lnTo>
                  <a:lnTo>
                    <a:pt x="207264" y="62484"/>
                  </a:lnTo>
                  <a:lnTo>
                    <a:pt x="173736" y="62484"/>
                  </a:lnTo>
                  <a:lnTo>
                    <a:pt x="158496" y="64008"/>
                  </a:lnTo>
                  <a:lnTo>
                    <a:pt x="143256" y="65532"/>
                  </a:lnTo>
                  <a:lnTo>
                    <a:pt x="129540" y="67056"/>
                  </a:lnTo>
                  <a:lnTo>
                    <a:pt x="114300" y="68580"/>
                  </a:lnTo>
                  <a:lnTo>
                    <a:pt x="100584" y="71628"/>
                  </a:lnTo>
                  <a:lnTo>
                    <a:pt x="85344" y="73152"/>
                  </a:lnTo>
                  <a:lnTo>
                    <a:pt x="73152" y="76200"/>
                  </a:lnTo>
                  <a:lnTo>
                    <a:pt x="59436" y="80772"/>
                  </a:lnTo>
                  <a:lnTo>
                    <a:pt x="47244" y="83820"/>
                  </a:lnTo>
                  <a:lnTo>
                    <a:pt x="36576" y="85344"/>
                  </a:lnTo>
                  <a:lnTo>
                    <a:pt x="25908" y="88392"/>
                  </a:lnTo>
                  <a:lnTo>
                    <a:pt x="18288" y="88392"/>
                  </a:lnTo>
                  <a:lnTo>
                    <a:pt x="12192" y="91440"/>
                  </a:lnTo>
                  <a:lnTo>
                    <a:pt x="0" y="91440"/>
                  </a:lnTo>
                  <a:lnTo>
                    <a:pt x="0" y="88392"/>
                  </a:lnTo>
                  <a:lnTo>
                    <a:pt x="1524" y="86868"/>
                  </a:lnTo>
                  <a:lnTo>
                    <a:pt x="3048" y="83820"/>
                  </a:lnTo>
                  <a:lnTo>
                    <a:pt x="4572" y="80772"/>
                  </a:lnTo>
                  <a:lnTo>
                    <a:pt x="6096" y="77724"/>
                  </a:lnTo>
                  <a:lnTo>
                    <a:pt x="7620" y="74676"/>
                  </a:lnTo>
                  <a:lnTo>
                    <a:pt x="10668" y="71628"/>
                  </a:lnTo>
                  <a:lnTo>
                    <a:pt x="12192" y="68580"/>
                  </a:lnTo>
                  <a:lnTo>
                    <a:pt x="15240" y="67056"/>
                  </a:lnTo>
                  <a:lnTo>
                    <a:pt x="16764" y="62484"/>
                  </a:lnTo>
                  <a:lnTo>
                    <a:pt x="19812" y="60960"/>
                  </a:lnTo>
                  <a:lnTo>
                    <a:pt x="22860" y="57912"/>
                  </a:lnTo>
                  <a:lnTo>
                    <a:pt x="25908" y="56388"/>
                  </a:lnTo>
                  <a:lnTo>
                    <a:pt x="30480" y="53340"/>
                  </a:lnTo>
                  <a:lnTo>
                    <a:pt x="35052" y="51816"/>
                  </a:lnTo>
                  <a:lnTo>
                    <a:pt x="39624" y="50292"/>
                  </a:lnTo>
                  <a:lnTo>
                    <a:pt x="45720" y="48768"/>
                  </a:lnTo>
                  <a:lnTo>
                    <a:pt x="56388" y="47244"/>
                  </a:lnTo>
                  <a:lnTo>
                    <a:pt x="71628" y="42672"/>
                  </a:lnTo>
                  <a:lnTo>
                    <a:pt x="92964" y="38100"/>
                  </a:lnTo>
                  <a:lnTo>
                    <a:pt x="118872" y="33528"/>
                  </a:lnTo>
                  <a:lnTo>
                    <a:pt x="147828" y="25908"/>
                  </a:lnTo>
                  <a:lnTo>
                    <a:pt x="179832" y="21336"/>
                  </a:lnTo>
                  <a:lnTo>
                    <a:pt x="213360" y="15240"/>
                  </a:lnTo>
                  <a:lnTo>
                    <a:pt x="246888" y="10668"/>
                  </a:lnTo>
                  <a:lnTo>
                    <a:pt x="278892" y="6096"/>
                  </a:lnTo>
                  <a:lnTo>
                    <a:pt x="310896" y="3048"/>
                  </a:lnTo>
                  <a:lnTo>
                    <a:pt x="341376" y="0"/>
                  </a:lnTo>
                  <a:close/>
                </a:path>
              </a:pathLst>
            </a:custGeom>
            <a:solidFill>
              <a:srgbClr val="FFFFB3"/>
            </a:solidFill>
            <a:ln w="0" cap="rnd">
              <a:noFill/>
              <a:round/>
              <a:headEnd/>
              <a:tailEnd/>
            </a:ln>
          </p:spPr>
          <p:txBody>
            <a:bodyPr/>
            <a:lstStyle/>
            <a:p>
              <a:endParaRPr lang="en-AU"/>
            </a:p>
          </p:txBody>
        </p:sp>
        <p:sp>
          <p:nvSpPr>
            <p:cNvPr id="24611" name="Shape 3415"/>
            <p:cNvSpPr>
              <a:spLocks/>
            </p:cNvSpPr>
            <p:nvPr/>
          </p:nvSpPr>
          <p:spPr bwMode="auto">
            <a:xfrm>
              <a:off x="5501" y="6766"/>
              <a:ext cx="5151" cy="5319"/>
            </a:xfrm>
            <a:custGeom>
              <a:avLst/>
              <a:gdLst>
                <a:gd name="T0" fmla="*/ 0 w 515112"/>
                <a:gd name="T1" fmla="*/ 0 h 531876"/>
                <a:gd name="T2" fmla="*/ 0 w 515112"/>
                <a:gd name="T3" fmla="*/ 0 h 531876"/>
                <a:gd name="T4" fmla="*/ 0 w 515112"/>
                <a:gd name="T5" fmla="*/ 0 h 531876"/>
                <a:gd name="T6" fmla="*/ 0 w 515112"/>
                <a:gd name="T7" fmla="*/ 0 h 531876"/>
                <a:gd name="T8" fmla="*/ 0 w 515112"/>
                <a:gd name="T9" fmla="*/ 0 h 531876"/>
                <a:gd name="T10" fmla="*/ 0 w 515112"/>
                <a:gd name="T11" fmla="*/ 0 h 531876"/>
                <a:gd name="T12" fmla="*/ 0 w 515112"/>
                <a:gd name="T13" fmla="*/ 0 h 531876"/>
                <a:gd name="T14" fmla="*/ 0 w 515112"/>
                <a:gd name="T15" fmla="*/ 0 h 531876"/>
                <a:gd name="T16" fmla="*/ 0 w 515112"/>
                <a:gd name="T17" fmla="*/ 0 h 531876"/>
                <a:gd name="T18" fmla="*/ 0 w 515112"/>
                <a:gd name="T19" fmla="*/ 0 h 531876"/>
                <a:gd name="T20" fmla="*/ 0 w 515112"/>
                <a:gd name="T21" fmla="*/ 0 h 531876"/>
                <a:gd name="T22" fmla="*/ 0 w 515112"/>
                <a:gd name="T23" fmla="*/ 0 h 531876"/>
                <a:gd name="T24" fmla="*/ 0 w 515112"/>
                <a:gd name="T25" fmla="*/ 0 h 531876"/>
                <a:gd name="T26" fmla="*/ 0 w 515112"/>
                <a:gd name="T27" fmla="*/ 0 h 531876"/>
                <a:gd name="T28" fmla="*/ 0 w 515112"/>
                <a:gd name="T29" fmla="*/ 0 h 531876"/>
                <a:gd name="T30" fmla="*/ 0 w 515112"/>
                <a:gd name="T31" fmla="*/ 0 h 531876"/>
                <a:gd name="T32" fmla="*/ 0 w 515112"/>
                <a:gd name="T33" fmla="*/ 0 h 531876"/>
                <a:gd name="T34" fmla="*/ 0 w 515112"/>
                <a:gd name="T35" fmla="*/ 0 h 531876"/>
                <a:gd name="T36" fmla="*/ 0 w 515112"/>
                <a:gd name="T37" fmla="*/ 0 h 531876"/>
                <a:gd name="T38" fmla="*/ 0 w 515112"/>
                <a:gd name="T39" fmla="*/ 0 h 531876"/>
                <a:gd name="T40" fmla="*/ 0 w 515112"/>
                <a:gd name="T41" fmla="*/ 0 h 531876"/>
                <a:gd name="T42" fmla="*/ 0 w 515112"/>
                <a:gd name="T43" fmla="*/ 0 h 531876"/>
                <a:gd name="T44" fmla="*/ 0 w 515112"/>
                <a:gd name="T45" fmla="*/ 0 h 531876"/>
                <a:gd name="T46" fmla="*/ 0 w 515112"/>
                <a:gd name="T47" fmla="*/ 0 h 531876"/>
                <a:gd name="T48" fmla="*/ 0 w 515112"/>
                <a:gd name="T49" fmla="*/ 0 h 531876"/>
                <a:gd name="T50" fmla="*/ 0 w 515112"/>
                <a:gd name="T51" fmla="*/ 0 h 531876"/>
                <a:gd name="T52" fmla="*/ 0 w 515112"/>
                <a:gd name="T53" fmla="*/ 0 h 531876"/>
                <a:gd name="T54" fmla="*/ 0 w 515112"/>
                <a:gd name="T55" fmla="*/ 0 h 531876"/>
                <a:gd name="T56" fmla="*/ 0 w 515112"/>
                <a:gd name="T57" fmla="*/ 0 h 531876"/>
                <a:gd name="T58" fmla="*/ 0 w 515112"/>
                <a:gd name="T59" fmla="*/ 0 h 531876"/>
                <a:gd name="T60" fmla="*/ 0 w 515112"/>
                <a:gd name="T61" fmla="*/ 0 h 531876"/>
                <a:gd name="T62" fmla="*/ 0 w 515112"/>
                <a:gd name="T63" fmla="*/ 0 h 531876"/>
                <a:gd name="T64" fmla="*/ 0 w 515112"/>
                <a:gd name="T65" fmla="*/ 0 h 531876"/>
                <a:gd name="T66" fmla="*/ 0 w 515112"/>
                <a:gd name="T67" fmla="*/ 0 h 531876"/>
                <a:gd name="T68" fmla="*/ 0 w 515112"/>
                <a:gd name="T69" fmla="*/ 0 h 531876"/>
                <a:gd name="T70" fmla="*/ 0 w 515112"/>
                <a:gd name="T71" fmla="*/ 0 h 531876"/>
                <a:gd name="T72" fmla="*/ 0 w 515112"/>
                <a:gd name="T73" fmla="*/ 0 h 531876"/>
                <a:gd name="T74" fmla="*/ 0 w 515112"/>
                <a:gd name="T75" fmla="*/ 0 h 531876"/>
                <a:gd name="T76" fmla="*/ 0 w 515112"/>
                <a:gd name="T77" fmla="*/ 0 h 5318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5112"/>
                <a:gd name="T118" fmla="*/ 0 h 531876"/>
                <a:gd name="T119" fmla="*/ 515112 w 515112"/>
                <a:gd name="T120" fmla="*/ 531876 h 5318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5112" h="531876">
                  <a:moveTo>
                    <a:pt x="281940" y="0"/>
                  </a:moveTo>
                  <a:lnTo>
                    <a:pt x="303276" y="0"/>
                  </a:lnTo>
                  <a:lnTo>
                    <a:pt x="324612" y="1524"/>
                  </a:lnTo>
                  <a:lnTo>
                    <a:pt x="344424" y="4572"/>
                  </a:lnTo>
                  <a:lnTo>
                    <a:pt x="364236" y="9144"/>
                  </a:lnTo>
                  <a:lnTo>
                    <a:pt x="382524" y="15240"/>
                  </a:lnTo>
                  <a:lnTo>
                    <a:pt x="400812" y="22860"/>
                  </a:lnTo>
                  <a:lnTo>
                    <a:pt x="416052" y="32004"/>
                  </a:lnTo>
                  <a:lnTo>
                    <a:pt x="432816" y="42672"/>
                  </a:lnTo>
                  <a:lnTo>
                    <a:pt x="448056" y="54864"/>
                  </a:lnTo>
                  <a:lnTo>
                    <a:pt x="461772" y="70104"/>
                  </a:lnTo>
                  <a:lnTo>
                    <a:pt x="473964" y="85344"/>
                  </a:lnTo>
                  <a:lnTo>
                    <a:pt x="486156" y="103632"/>
                  </a:lnTo>
                  <a:lnTo>
                    <a:pt x="495300" y="123444"/>
                  </a:lnTo>
                  <a:lnTo>
                    <a:pt x="504444" y="144780"/>
                  </a:lnTo>
                  <a:lnTo>
                    <a:pt x="510540" y="166116"/>
                  </a:lnTo>
                  <a:lnTo>
                    <a:pt x="515112" y="188976"/>
                  </a:lnTo>
                  <a:lnTo>
                    <a:pt x="515112" y="236220"/>
                  </a:lnTo>
                  <a:lnTo>
                    <a:pt x="510540" y="260604"/>
                  </a:lnTo>
                  <a:lnTo>
                    <a:pt x="502920" y="284988"/>
                  </a:lnTo>
                  <a:lnTo>
                    <a:pt x="492252" y="310896"/>
                  </a:lnTo>
                  <a:lnTo>
                    <a:pt x="478536" y="335280"/>
                  </a:lnTo>
                  <a:lnTo>
                    <a:pt x="461772" y="358140"/>
                  </a:lnTo>
                  <a:lnTo>
                    <a:pt x="443484" y="381000"/>
                  </a:lnTo>
                  <a:lnTo>
                    <a:pt x="426720" y="400812"/>
                  </a:lnTo>
                  <a:lnTo>
                    <a:pt x="408432" y="420624"/>
                  </a:lnTo>
                  <a:lnTo>
                    <a:pt x="390144" y="437388"/>
                  </a:lnTo>
                  <a:lnTo>
                    <a:pt x="371856" y="452628"/>
                  </a:lnTo>
                  <a:lnTo>
                    <a:pt x="355092" y="467868"/>
                  </a:lnTo>
                  <a:lnTo>
                    <a:pt x="338328" y="480060"/>
                  </a:lnTo>
                  <a:lnTo>
                    <a:pt x="321564" y="490728"/>
                  </a:lnTo>
                  <a:lnTo>
                    <a:pt x="306324" y="499872"/>
                  </a:lnTo>
                  <a:lnTo>
                    <a:pt x="291084" y="509016"/>
                  </a:lnTo>
                  <a:lnTo>
                    <a:pt x="280416" y="515112"/>
                  </a:lnTo>
                  <a:lnTo>
                    <a:pt x="268224" y="519684"/>
                  </a:lnTo>
                  <a:lnTo>
                    <a:pt x="259080" y="524256"/>
                  </a:lnTo>
                  <a:lnTo>
                    <a:pt x="251460" y="527304"/>
                  </a:lnTo>
                  <a:lnTo>
                    <a:pt x="245364" y="528828"/>
                  </a:lnTo>
                  <a:lnTo>
                    <a:pt x="230124" y="530352"/>
                  </a:lnTo>
                  <a:lnTo>
                    <a:pt x="214884" y="531876"/>
                  </a:lnTo>
                  <a:lnTo>
                    <a:pt x="201168" y="530352"/>
                  </a:lnTo>
                  <a:lnTo>
                    <a:pt x="185928" y="528828"/>
                  </a:lnTo>
                  <a:lnTo>
                    <a:pt x="172212" y="525780"/>
                  </a:lnTo>
                  <a:lnTo>
                    <a:pt x="158496" y="521208"/>
                  </a:lnTo>
                  <a:lnTo>
                    <a:pt x="144780" y="516636"/>
                  </a:lnTo>
                  <a:lnTo>
                    <a:pt x="131064" y="510540"/>
                  </a:lnTo>
                  <a:lnTo>
                    <a:pt x="117348" y="502920"/>
                  </a:lnTo>
                  <a:lnTo>
                    <a:pt x="103632" y="495300"/>
                  </a:lnTo>
                  <a:lnTo>
                    <a:pt x="91440" y="486156"/>
                  </a:lnTo>
                  <a:lnTo>
                    <a:pt x="79248" y="475488"/>
                  </a:lnTo>
                  <a:lnTo>
                    <a:pt x="65532" y="463296"/>
                  </a:lnTo>
                  <a:lnTo>
                    <a:pt x="53340" y="452628"/>
                  </a:lnTo>
                  <a:lnTo>
                    <a:pt x="41148" y="438912"/>
                  </a:lnTo>
                  <a:lnTo>
                    <a:pt x="30480" y="423672"/>
                  </a:lnTo>
                  <a:lnTo>
                    <a:pt x="19812" y="408432"/>
                  </a:lnTo>
                  <a:lnTo>
                    <a:pt x="12192" y="390144"/>
                  </a:lnTo>
                  <a:lnTo>
                    <a:pt x="6096" y="371856"/>
                  </a:lnTo>
                  <a:lnTo>
                    <a:pt x="1524" y="353568"/>
                  </a:lnTo>
                  <a:lnTo>
                    <a:pt x="0" y="333756"/>
                  </a:lnTo>
                  <a:lnTo>
                    <a:pt x="0" y="292608"/>
                  </a:lnTo>
                  <a:lnTo>
                    <a:pt x="4572" y="271272"/>
                  </a:lnTo>
                  <a:lnTo>
                    <a:pt x="9144" y="248412"/>
                  </a:lnTo>
                  <a:lnTo>
                    <a:pt x="15240" y="227076"/>
                  </a:lnTo>
                  <a:lnTo>
                    <a:pt x="22860" y="205740"/>
                  </a:lnTo>
                  <a:lnTo>
                    <a:pt x="32004" y="182880"/>
                  </a:lnTo>
                  <a:lnTo>
                    <a:pt x="42672" y="161544"/>
                  </a:lnTo>
                  <a:lnTo>
                    <a:pt x="56388" y="140208"/>
                  </a:lnTo>
                  <a:lnTo>
                    <a:pt x="68580" y="118872"/>
                  </a:lnTo>
                  <a:lnTo>
                    <a:pt x="83820" y="99060"/>
                  </a:lnTo>
                  <a:lnTo>
                    <a:pt x="97536" y="79248"/>
                  </a:lnTo>
                  <a:lnTo>
                    <a:pt x="115824" y="60960"/>
                  </a:lnTo>
                  <a:lnTo>
                    <a:pt x="132588" y="47244"/>
                  </a:lnTo>
                  <a:lnTo>
                    <a:pt x="153924" y="35052"/>
                  </a:lnTo>
                  <a:lnTo>
                    <a:pt x="172212" y="24384"/>
                  </a:lnTo>
                  <a:lnTo>
                    <a:pt x="193548" y="15240"/>
                  </a:lnTo>
                  <a:lnTo>
                    <a:pt x="214884" y="9144"/>
                  </a:lnTo>
                  <a:lnTo>
                    <a:pt x="237744" y="4572"/>
                  </a:lnTo>
                  <a:lnTo>
                    <a:pt x="259080" y="1524"/>
                  </a:lnTo>
                  <a:lnTo>
                    <a:pt x="281940" y="0"/>
                  </a:lnTo>
                  <a:close/>
                </a:path>
              </a:pathLst>
            </a:custGeom>
            <a:solidFill>
              <a:srgbClr val="94D6CF"/>
            </a:solidFill>
            <a:ln w="0" cap="rnd">
              <a:noFill/>
              <a:round/>
              <a:headEnd/>
              <a:tailEnd/>
            </a:ln>
          </p:spPr>
          <p:txBody>
            <a:bodyPr/>
            <a:lstStyle/>
            <a:p>
              <a:endParaRPr lang="en-AU"/>
            </a:p>
          </p:txBody>
        </p:sp>
        <p:sp>
          <p:nvSpPr>
            <p:cNvPr id="24612" name="Shape 3416"/>
            <p:cNvSpPr>
              <a:spLocks/>
            </p:cNvSpPr>
            <p:nvPr/>
          </p:nvSpPr>
          <p:spPr bwMode="auto">
            <a:xfrm>
              <a:off x="5425" y="6659"/>
              <a:ext cx="5273" cy="5456"/>
            </a:xfrm>
            <a:custGeom>
              <a:avLst/>
              <a:gdLst>
                <a:gd name="T0" fmla="*/ 0 w 527304"/>
                <a:gd name="T1" fmla="*/ 0 h 545592"/>
                <a:gd name="T2" fmla="*/ 0 w 527304"/>
                <a:gd name="T3" fmla="*/ 0 h 545592"/>
                <a:gd name="T4" fmla="*/ 0 w 527304"/>
                <a:gd name="T5" fmla="*/ 0 h 545592"/>
                <a:gd name="T6" fmla="*/ 0 w 527304"/>
                <a:gd name="T7" fmla="*/ 0 h 545592"/>
                <a:gd name="T8" fmla="*/ 0 w 527304"/>
                <a:gd name="T9" fmla="*/ 0 h 545592"/>
                <a:gd name="T10" fmla="*/ 0 w 527304"/>
                <a:gd name="T11" fmla="*/ 0 h 545592"/>
                <a:gd name="T12" fmla="*/ 0 w 527304"/>
                <a:gd name="T13" fmla="*/ 0 h 545592"/>
                <a:gd name="T14" fmla="*/ 0 w 527304"/>
                <a:gd name="T15" fmla="*/ 0 h 545592"/>
                <a:gd name="T16" fmla="*/ 0 w 527304"/>
                <a:gd name="T17" fmla="*/ 0 h 545592"/>
                <a:gd name="T18" fmla="*/ 0 w 527304"/>
                <a:gd name="T19" fmla="*/ 0 h 545592"/>
                <a:gd name="T20" fmla="*/ 0 w 527304"/>
                <a:gd name="T21" fmla="*/ 0 h 545592"/>
                <a:gd name="T22" fmla="*/ 0 w 527304"/>
                <a:gd name="T23" fmla="*/ 0 h 545592"/>
                <a:gd name="T24" fmla="*/ 0 w 527304"/>
                <a:gd name="T25" fmla="*/ 0 h 545592"/>
                <a:gd name="T26" fmla="*/ 0 w 527304"/>
                <a:gd name="T27" fmla="*/ 0 h 545592"/>
                <a:gd name="T28" fmla="*/ 0 w 527304"/>
                <a:gd name="T29" fmla="*/ 0 h 545592"/>
                <a:gd name="T30" fmla="*/ 0 w 527304"/>
                <a:gd name="T31" fmla="*/ 0 h 545592"/>
                <a:gd name="T32" fmla="*/ 0 w 527304"/>
                <a:gd name="T33" fmla="*/ 0 h 545592"/>
                <a:gd name="T34" fmla="*/ 0 w 527304"/>
                <a:gd name="T35" fmla="*/ 0 h 545592"/>
                <a:gd name="T36" fmla="*/ 0 w 527304"/>
                <a:gd name="T37" fmla="*/ 0 h 545592"/>
                <a:gd name="T38" fmla="*/ 0 w 527304"/>
                <a:gd name="T39" fmla="*/ 0 h 545592"/>
                <a:gd name="T40" fmla="*/ 0 w 527304"/>
                <a:gd name="T41" fmla="*/ 0 h 545592"/>
                <a:gd name="T42" fmla="*/ 0 w 527304"/>
                <a:gd name="T43" fmla="*/ 0 h 545592"/>
                <a:gd name="T44" fmla="*/ 0 w 527304"/>
                <a:gd name="T45" fmla="*/ 0 h 545592"/>
                <a:gd name="T46" fmla="*/ 0 w 527304"/>
                <a:gd name="T47" fmla="*/ 0 h 545592"/>
                <a:gd name="T48" fmla="*/ 0 w 527304"/>
                <a:gd name="T49" fmla="*/ 0 h 545592"/>
                <a:gd name="T50" fmla="*/ 0 w 527304"/>
                <a:gd name="T51" fmla="*/ 0 h 545592"/>
                <a:gd name="T52" fmla="*/ 0 w 527304"/>
                <a:gd name="T53" fmla="*/ 0 h 545592"/>
                <a:gd name="T54" fmla="*/ 0 w 527304"/>
                <a:gd name="T55" fmla="*/ 0 h 545592"/>
                <a:gd name="T56" fmla="*/ 0 w 527304"/>
                <a:gd name="T57" fmla="*/ 0 h 545592"/>
                <a:gd name="T58" fmla="*/ 0 w 527304"/>
                <a:gd name="T59" fmla="*/ 0 h 545592"/>
                <a:gd name="T60" fmla="*/ 0 w 527304"/>
                <a:gd name="T61" fmla="*/ 0 h 545592"/>
                <a:gd name="T62" fmla="*/ 0 w 527304"/>
                <a:gd name="T63" fmla="*/ 0 h 545592"/>
                <a:gd name="T64" fmla="*/ 0 w 527304"/>
                <a:gd name="T65" fmla="*/ 0 h 545592"/>
                <a:gd name="T66" fmla="*/ 0 w 527304"/>
                <a:gd name="T67" fmla="*/ 0 h 545592"/>
                <a:gd name="T68" fmla="*/ 0 w 527304"/>
                <a:gd name="T69" fmla="*/ 0 h 545592"/>
                <a:gd name="T70" fmla="*/ 0 w 527304"/>
                <a:gd name="T71" fmla="*/ 0 h 545592"/>
                <a:gd name="T72" fmla="*/ 0 w 527304"/>
                <a:gd name="T73" fmla="*/ 0 h 545592"/>
                <a:gd name="T74" fmla="*/ 0 w 527304"/>
                <a:gd name="T75" fmla="*/ 0 h 545592"/>
                <a:gd name="T76" fmla="*/ 0 w 527304"/>
                <a:gd name="T77" fmla="*/ 0 h 545592"/>
                <a:gd name="T78" fmla="*/ 0 w 527304"/>
                <a:gd name="T79" fmla="*/ 0 h 545592"/>
                <a:gd name="T80" fmla="*/ 0 w 527304"/>
                <a:gd name="T81" fmla="*/ 0 h 545592"/>
                <a:gd name="T82" fmla="*/ 0 w 527304"/>
                <a:gd name="T83" fmla="*/ 0 h 545592"/>
                <a:gd name="T84" fmla="*/ 0 w 527304"/>
                <a:gd name="T85" fmla="*/ 0 h 545592"/>
                <a:gd name="T86" fmla="*/ 0 w 527304"/>
                <a:gd name="T87" fmla="*/ 0 h 545592"/>
                <a:gd name="T88" fmla="*/ 0 w 527304"/>
                <a:gd name="T89" fmla="*/ 0 h 545592"/>
                <a:gd name="T90" fmla="*/ 0 w 527304"/>
                <a:gd name="T91" fmla="*/ 0 h 545592"/>
                <a:gd name="T92" fmla="*/ 0 w 527304"/>
                <a:gd name="T93" fmla="*/ 0 h 545592"/>
                <a:gd name="T94" fmla="*/ 0 w 527304"/>
                <a:gd name="T95" fmla="*/ 0 h 545592"/>
                <a:gd name="T96" fmla="*/ 0 w 527304"/>
                <a:gd name="T97" fmla="*/ 0 h 545592"/>
                <a:gd name="T98" fmla="*/ 0 w 527304"/>
                <a:gd name="T99" fmla="*/ 0 h 545592"/>
                <a:gd name="T100" fmla="*/ 0 w 527304"/>
                <a:gd name="T101" fmla="*/ 0 h 545592"/>
                <a:gd name="T102" fmla="*/ 0 w 527304"/>
                <a:gd name="T103" fmla="*/ 0 h 545592"/>
                <a:gd name="T104" fmla="*/ 0 w 527304"/>
                <a:gd name="T105" fmla="*/ 0 h 545592"/>
                <a:gd name="T106" fmla="*/ 0 w 527304"/>
                <a:gd name="T107" fmla="*/ 0 h 545592"/>
                <a:gd name="T108" fmla="*/ 0 w 527304"/>
                <a:gd name="T109" fmla="*/ 0 h 545592"/>
                <a:gd name="T110" fmla="*/ 0 w 527304"/>
                <a:gd name="T111" fmla="*/ 0 h 545592"/>
                <a:gd name="T112" fmla="*/ 0 w 527304"/>
                <a:gd name="T113" fmla="*/ 0 h 5455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304"/>
                <a:gd name="T172" fmla="*/ 0 h 545592"/>
                <a:gd name="T173" fmla="*/ 527304 w 527304"/>
                <a:gd name="T174" fmla="*/ 545592 h 5455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304" h="545592">
                  <a:moveTo>
                    <a:pt x="289560" y="0"/>
                  </a:moveTo>
                  <a:lnTo>
                    <a:pt x="324612" y="1524"/>
                  </a:lnTo>
                  <a:lnTo>
                    <a:pt x="358140" y="7620"/>
                  </a:lnTo>
                  <a:lnTo>
                    <a:pt x="391668" y="16764"/>
                  </a:lnTo>
                  <a:lnTo>
                    <a:pt x="423672" y="30480"/>
                  </a:lnTo>
                  <a:lnTo>
                    <a:pt x="451104" y="45720"/>
                  </a:lnTo>
                  <a:lnTo>
                    <a:pt x="472440" y="62484"/>
                  </a:lnTo>
                  <a:lnTo>
                    <a:pt x="490728" y="83820"/>
                  </a:lnTo>
                  <a:lnTo>
                    <a:pt x="505968" y="106680"/>
                  </a:lnTo>
                  <a:lnTo>
                    <a:pt x="516636" y="132588"/>
                  </a:lnTo>
                  <a:lnTo>
                    <a:pt x="522732" y="158496"/>
                  </a:lnTo>
                  <a:lnTo>
                    <a:pt x="527304" y="187452"/>
                  </a:lnTo>
                  <a:lnTo>
                    <a:pt x="525780" y="216408"/>
                  </a:lnTo>
                  <a:lnTo>
                    <a:pt x="521208" y="246888"/>
                  </a:lnTo>
                  <a:lnTo>
                    <a:pt x="513588" y="277368"/>
                  </a:lnTo>
                  <a:lnTo>
                    <a:pt x="502920" y="309372"/>
                  </a:lnTo>
                  <a:lnTo>
                    <a:pt x="487680" y="338328"/>
                  </a:lnTo>
                  <a:lnTo>
                    <a:pt x="470916" y="370332"/>
                  </a:lnTo>
                  <a:lnTo>
                    <a:pt x="451104" y="400812"/>
                  </a:lnTo>
                  <a:lnTo>
                    <a:pt x="426720" y="431292"/>
                  </a:lnTo>
                  <a:lnTo>
                    <a:pt x="402336" y="457200"/>
                  </a:lnTo>
                  <a:lnTo>
                    <a:pt x="381000" y="480060"/>
                  </a:lnTo>
                  <a:lnTo>
                    <a:pt x="359664" y="498348"/>
                  </a:lnTo>
                  <a:lnTo>
                    <a:pt x="342900" y="512064"/>
                  </a:lnTo>
                  <a:lnTo>
                    <a:pt x="324612" y="524256"/>
                  </a:lnTo>
                  <a:lnTo>
                    <a:pt x="310896" y="531876"/>
                  </a:lnTo>
                  <a:lnTo>
                    <a:pt x="297180" y="537972"/>
                  </a:lnTo>
                  <a:lnTo>
                    <a:pt x="286512" y="542544"/>
                  </a:lnTo>
                  <a:lnTo>
                    <a:pt x="275844" y="544068"/>
                  </a:lnTo>
                  <a:lnTo>
                    <a:pt x="268224" y="545592"/>
                  </a:lnTo>
                  <a:lnTo>
                    <a:pt x="260604" y="544068"/>
                  </a:lnTo>
                  <a:lnTo>
                    <a:pt x="254508" y="542544"/>
                  </a:lnTo>
                  <a:lnTo>
                    <a:pt x="251460" y="541020"/>
                  </a:lnTo>
                  <a:lnTo>
                    <a:pt x="248412" y="539496"/>
                  </a:lnTo>
                  <a:lnTo>
                    <a:pt x="246888" y="537972"/>
                  </a:lnTo>
                  <a:lnTo>
                    <a:pt x="248412" y="537972"/>
                  </a:lnTo>
                  <a:lnTo>
                    <a:pt x="251460" y="536448"/>
                  </a:lnTo>
                  <a:lnTo>
                    <a:pt x="254508" y="534924"/>
                  </a:lnTo>
                  <a:lnTo>
                    <a:pt x="259080" y="533400"/>
                  </a:lnTo>
                  <a:lnTo>
                    <a:pt x="266700" y="531876"/>
                  </a:lnTo>
                  <a:lnTo>
                    <a:pt x="272796" y="528828"/>
                  </a:lnTo>
                  <a:lnTo>
                    <a:pt x="280416" y="524256"/>
                  </a:lnTo>
                  <a:lnTo>
                    <a:pt x="289560" y="519684"/>
                  </a:lnTo>
                  <a:lnTo>
                    <a:pt x="298704" y="516636"/>
                  </a:lnTo>
                  <a:lnTo>
                    <a:pt x="307848" y="509016"/>
                  </a:lnTo>
                  <a:lnTo>
                    <a:pt x="320040" y="502920"/>
                  </a:lnTo>
                  <a:lnTo>
                    <a:pt x="332232" y="495300"/>
                  </a:lnTo>
                  <a:lnTo>
                    <a:pt x="342900" y="487680"/>
                  </a:lnTo>
                  <a:lnTo>
                    <a:pt x="356616" y="477012"/>
                  </a:lnTo>
                  <a:lnTo>
                    <a:pt x="370332" y="469392"/>
                  </a:lnTo>
                  <a:lnTo>
                    <a:pt x="384048" y="455676"/>
                  </a:lnTo>
                  <a:lnTo>
                    <a:pt x="397764" y="443484"/>
                  </a:lnTo>
                  <a:lnTo>
                    <a:pt x="411480" y="428244"/>
                  </a:lnTo>
                  <a:lnTo>
                    <a:pt x="425196" y="413004"/>
                  </a:lnTo>
                  <a:lnTo>
                    <a:pt x="438912" y="396240"/>
                  </a:lnTo>
                  <a:lnTo>
                    <a:pt x="452628" y="377952"/>
                  </a:lnTo>
                  <a:lnTo>
                    <a:pt x="464820" y="358140"/>
                  </a:lnTo>
                  <a:lnTo>
                    <a:pt x="475488" y="339852"/>
                  </a:lnTo>
                  <a:lnTo>
                    <a:pt x="486156" y="320040"/>
                  </a:lnTo>
                  <a:lnTo>
                    <a:pt x="495300" y="300228"/>
                  </a:lnTo>
                  <a:lnTo>
                    <a:pt x="502920" y="280416"/>
                  </a:lnTo>
                  <a:lnTo>
                    <a:pt x="509016" y="259080"/>
                  </a:lnTo>
                  <a:lnTo>
                    <a:pt x="513588" y="237744"/>
                  </a:lnTo>
                  <a:lnTo>
                    <a:pt x="515112" y="216408"/>
                  </a:lnTo>
                  <a:lnTo>
                    <a:pt x="515112" y="195072"/>
                  </a:lnTo>
                  <a:lnTo>
                    <a:pt x="512064" y="175260"/>
                  </a:lnTo>
                  <a:lnTo>
                    <a:pt x="505968" y="155448"/>
                  </a:lnTo>
                  <a:lnTo>
                    <a:pt x="499872" y="137160"/>
                  </a:lnTo>
                  <a:lnTo>
                    <a:pt x="492252" y="120396"/>
                  </a:lnTo>
                  <a:lnTo>
                    <a:pt x="483108" y="105156"/>
                  </a:lnTo>
                  <a:lnTo>
                    <a:pt x="470916" y="89916"/>
                  </a:lnTo>
                  <a:lnTo>
                    <a:pt x="460248" y="76200"/>
                  </a:lnTo>
                  <a:lnTo>
                    <a:pt x="446532" y="64008"/>
                  </a:lnTo>
                  <a:lnTo>
                    <a:pt x="431292" y="53340"/>
                  </a:lnTo>
                  <a:lnTo>
                    <a:pt x="416052" y="42672"/>
                  </a:lnTo>
                  <a:lnTo>
                    <a:pt x="397764" y="35052"/>
                  </a:lnTo>
                  <a:lnTo>
                    <a:pt x="377952" y="28956"/>
                  </a:lnTo>
                  <a:lnTo>
                    <a:pt x="356616" y="22860"/>
                  </a:lnTo>
                  <a:lnTo>
                    <a:pt x="335280" y="19812"/>
                  </a:lnTo>
                  <a:lnTo>
                    <a:pt x="312420" y="16764"/>
                  </a:lnTo>
                  <a:lnTo>
                    <a:pt x="260604" y="16764"/>
                  </a:lnTo>
                  <a:lnTo>
                    <a:pt x="233172" y="19812"/>
                  </a:lnTo>
                  <a:lnTo>
                    <a:pt x="208788" y="24384"/>
                  </a:lnTo>
                  <a:lnTo>
                    <a:pt x="185928" y="33528"/>
                  </a:lnTo>
                  <a:lnTo>
                    <a:pt x="163068" y="42672"/>
                  </a:lnTo>
                  <a:lnTo>
                    <a:pt x="143256" y="53340"/>
                  </a:lnTo>
                  <a:lnTo>
                    <a:pt x="124968" y="67056"/>
                  </a:lnTo>
                  <a:lnTo>
                    <a:pt x="108204" y="80772"/>
                  </a:lnTo>
                  <a:lnTo>
                    <a:pt x="92964" y="96012"/>
                  </a:lnTo>
                  <a:lnTo>
                    <a:pt x="79248" y="112776"/>
                  </a:lnTo>
                  <a:lnTo>
                    <a:pt x="65532" y="128016"/>
                  </a:lnTo>
                  <a:lnTo>
                    <a:pt x="56388" y="144780"/>
                  </a:lnTo>
                  <a:lnTo>
                    <a:pt x="47244" y="161544"/>
                  </a:lnTo>
                  <a:lnTo>
                    <a:pt x="38100" y="176784"/>
                  </a:lnTo>
                  <a:lnTo>
                    <a:pt x="32004" y="192024"/>
                  </a:lnTo>
                  <a:lnTo>
                    <a:pt x="27432" y="205740"/>
                  </a:lnTo>
                  <a:lnTo>
                    <a:pt x="24384" y="219456"/>
                  </a:lnTo>
                  <a:lnTo>
                    <a:pt x="21336" y="233172"/>
                  </a:lnTo>
                  <a:lnTo>
                    <a:pt x="19812" y="246888"/>
                  </a:lnTo>
                  <a:lnTo>
                    <a:pt x="16764" y="262128"/>
                  </a:lnTo>
                  <a:lnTo>
                    <a:pt x="16764" y="280416"/>
                  </a:lnTo>
                  <a:lnTo>
                    <a:pt x="15240" y="298704"/>
                  </a:lnTo>
                  <a:lnTo>
                    <a:pt x="15240" y="335280"/>
                  </a:lnTo>
                  <a:lnTo>
                    <a:pt x="16764" y="355092"/>
                  </a:lnTo>
                  <a:lnTo>
                    <a:pt x="19812" y="371856"/>
                  </a:lnTo>
                  <a:lnTo>
                    <a:pt x="25908" y="390144"/>
                  </a:lnTo>
                  <a:lnTo>
                    <a:pt x="30480" y="408432"/>
                  </a:lnTo>
                  <a:lnTo>
                    <a:pt x="39624" y="423672"/>
                  </a:lnTo>
                  <a:lnTo>
                    <a:pt x="50292" y="437388"/>
                  </a:lnTo>
                  <a:lnTo>
                    <a:pt x="64008" y="451104"/>
                  </a:lnTo>
                  <a:lnTo>
                    <a:pt x="79248" y="461772"/>
                  </a:lnTo>
                  <a:lnTo>
                    <a:pt x="97536" y="472440"/>
                  </a:lnTo>
                  <a:lnTo>
                    <a:pt x="117348" y="477012"/>
                  </a:lnTo>
                  <a:lnTo>
                    <a:pt x="135636" y="481584"/>
                  </a:lnTo>
                  <a:lnTo>
                    <a:pt x="153924" y="483108"/>
                  </a:lnTo>
                  <a:lnTo>
                    <a:pt x="173736" y="484632"/>
                  </a:lnTo>
                  <a:lnTo>
                    <a:pt x="192024" y="481584"/>
                  </a:lnTo>
                  <a:lnTo>
                    <a:pt x="210312" y="477012"/>
                  </a:lnTo>
                  <a:lnTo>
                    <a:pt x="227076" y="472440"/>
                  </a:lnTo>
                  <a:lnTo>
                    <a:pt x="245364" y="466344"/>
                  </a:lnTo>
                  <a:lnTo>
                    <a:pt x="260604" y="457200"/>
                  </a:lnTo>
                  <a:lnTo>
                    <a:pt x="277368" y="448056"/>
                  </a:lnTo>
                  <a:lnTo>
                    <a:pt x="292608" y="435864"/>
                  </a:lnTo>
                  <a:lnTo>
                    <a:pt x="306324" y="425196"/>
                  </a:lnTo>
                  <a:lnTo>
                    <a:pt x="320040" y="411480"/>
                  </a:lnTo>
                  <a:lnTo>
                    <a:pt x="333756" y="397764"/>
                  </a:lnTo>
                  <a:lnTo>
                    <a:pt x="345948" y="384048"/>
                  </a:lnTo>
                  <a:lnTo>
                    <a:pt x="359664" y="368808"/>
                  </a:lnTo>
                  <a:lnTo>
                    <a:pt x="368808" y="353568"/>
                  </a:lnTo>
                  <a:lnTo>
                    <a:pt x="377952" y="336804"/>
                  </a:lnTo>
                  <a:lnTo>
                    <a:pt x="385572" y="318516"/>
                  </a:lnTo>
                  <a:lnTo>
                    <a:pt x="391668" y="301752"/>
                  </a:lnTo>
                  <a:lnTo>
                    <a:pt x="396240" y="283464"/>
                  </a:lnTo>
                  <a:lnTo>
                    <a:pt x="399288" y="265176"/>
                  </a:lnTo>
                  <a:lnTo>
                    <a:pt x="402336" y="246888"/>
                  </a:lnTo>
                  <a:lnTo>
                    <a:pt x="402336" y="230124"/>
                  </a:lnTo>
                  <a:lnTo>
                    <a:pt x="399288" y="211836"/>
                  </a:lnTo>
                  <a:lnTo>
                    <a:pt x="394716" y="195072"/>
                  </a:lnTo>
                  <a:lnTo>
                    <a:pt x="388620" y="178308"/>
                  </a:lnTo>
                  <a:lnTo>
                    <a:pt x="381000" y="164592"/>
                  </a:lnTo>
                  <a:lnTo>
                    <a:pt x="371856" y="149352"/>
                  </a:lnTo>
                  <a:lnTo>
                    <a:pt x="359664" y="137160"/>
                  </a:lnTo>
                  <a:lnTo>
                    <a:pt x="347472" y="126492"/>
                  </a:lnTo>
                  <a:lnTo>
                    <a:pt x="332232" y="117348"/>
                  </a:lnTo>
                  <a:lnTo>
                    <a:pt x="315468" y="109728"/>
                  </a:lnTo>
                  <a:lnTo>
                    <a:pt x="298704" y="105156"/>
                  </a:lnTo>
                  <a:lnTo>
                    <a:pt x="283464" y="103632"/>
                  </a:lnTo>
                  <a:lnTo>
                    <a:pt x="268224" y="103632"/>
                  </a:lnTo>
                  <a:lnTo>
                    <a:pt x="252984" y="106680"/>
                  </a:lnTo>
                  <a:lnTo>
                    <a:pt x="239268" y="111252"/>
                  </a:lnTo>
                  <a:lnTo>
                    <a:pt x="225552" y="117348"/>
                  </a:lnTo>
                  <a:lnTo>
                    <a:pt x="213360" y="124968"/>
                  </a:lnTo>
                  <a:lnTo>
                    <a:pt x="199644" y="132588"/>
                  </a:lnTo>
                  <a:lnTo>
                    <a:pt x="188976" y="143256"/>
                  </a:lnTo>
                  <a:lnTo>
                    <a:pt x="178308" y="153924"/>
                  </a:lnTo>
                  <a:lnTo>
                    <a:pt x="169164" y="164592"/>
                  </a:lnTo>
                  <a:lnTo>
                    <a:pt x="158496" y="175260"/>
                  </a:lnTo>
                  <a:lnTo>
                    <a:pt x="152400" y="187452"/>
                  </a:lnTo>
                  <a:lnTo>
                    <a:pt x="144780" y="198120"/>
                  </a:lnTo>
                  <a:lnTo>
                    <a:pt x="140208" y="208788"/>
                  </a:lnTo>
                  <a:lnTo>
                    <a:pt x="135636" y="219456"/>
                  </a:lnTo>
                  <a:lnTo>
                    <a:pt x="131064" y="230124"/>
                  </a:lnTo>
                  <a:lnTo>
                    <a:pt x="129540" y="243840"/>
                  </a:lnTo>
                  <a:lnTo>
                    <a:pt x="126492" y="256032"/>
                  </a:lnTo>
                  <a:lnTo>
                    <a:pt x="123444" y="268224"/>
                  </a:lnTo>
                  <a:lnTo>
                    <a:pt x="123444" y="281940"/>
                  </a:lnTo>
                  <a:lnTo>
                    <a:pt x="121920" y="294132"/>
                  </a:lnTo>
                  <a:lnTo>
                    <a:pt x="123444" y="306324"/>
                  </a:lnTo>
                  <a:lnTo>
                    <a:pt x="124968" y="316992"/>
                  </a:lnTo>
                  <a:lnTo>
                    <a:pt x="129540" y="327660"/>
                  </a:lnTo>
                  <a:lnTo>
                    <a:pt x="132588" y="338328"/>
                  </a:lnTo>
                  <a:lnTo>
                    <a:pt x="138684" y="345948"/>
                  </a:lnTo>
                  <a:lnTo>
                    <a:pt x="144780" y="352044"/>
                  </a:lnTo>
                  <a:lnTo>
                    <a:pt x="152400" y="356616"/>
                  </a:lnTo>
                  <a:lnTo>
                    <a:pt x="161544" y="358140"/>
                  </a:lnTo>
                  <a:lnTo>
                    <a:pt x="173736" y="361188"/>
                  </a:lnTo>
                  <a:lnTo>
                    <a:pt x="184404" y="358140"/>
                  </a:lnTo>
                  <a:lnTo>
                    <a:pt x="196596" y="356616"/>
                  </a:lnTo>
                  <a:lnTo>
                    <a:pt x="205740" y="352044"/>
                  </a:lnTo>
                  <a:lnTo>
                    <a:pt x="216408" y="348996"/>
                  </a:lnTo>
                  <a:lnTo>
                    <a:pt x="227076" y="342900"/>
                  </a:lnTo>
                  <a:lnTo>
                    <a:pt x="234696" y="336804"/>
                  </a:lnTo>
                  <a:lnTo>
                    <a:pt x="242316" y="329184"/>
                  </a:lnTo>
                  <a:lnTo>
                    <a:pt x="251460" y="323088"/>
                  </a:lnTo>
                  <a:lnTo>
                    <a:pt x="257556" y="313944"/>
                  </a:lnTo>
                  <a:lnTo>
                    <a:pt x="262128" y="306324"/>
                  </a:lnTo>
                  <a:lnTo>
                    <a:pt x="266700" y="297180"/>
                  </a:lnTo>
                  <a:lnTo>
                    <a:pt x="271272" y="288036"/>
                  </a:lnTo>
                  <a:lnTo>
                    <a:pt x="272796" y="280416"/>
                  </a:lnTo>
                  <a:lnTo>
                    <a:pt x="274320" y="269748"/>
                  </a:lnTo>
                  <a:lnTo>
                    <a:pt x="274320" y="260604"/>
                  </a:lnTo>
                  <a:lnTo>
                    <a:pt x="272796" y="251460"/>
                  </a:lnTo>
                  <a:lnTo>
                    <a:pt x="271272" y="243840"/>
                  </a:lnTo>
                  <a:lnTo>
                    <a:pt x="266700" y="236220"/>
                  </a:lnTo>
                  <a:lnTo>
                    <a:pt x="262128" y="230124"/>
                  </a:lnTo>
                  <a:lnTo>
                    <a:pt x="256032" y="227076"/>
                  </a:lnTo>
                  <a:lnTo>
                    <a:pt x="249936" y="225552"/>
                  </a:lnTo>
                  <a:lnTo>
                    <a:pt x="242316" y="224028"/>
                  </a:lnTo>
                  <a:lnTo>
                    <a:pt x="236220" y="225552"/>
                  </a:lnTo>
                  <a:lnTo>
                    <a:pt x="231648" y="227076"/>
                  </a:lnTo>
                  <a:lnTo>
                    <a:pt x="224028" y="230124"/>
                  </a:lnTo>
                  <a:lnTo>
                    <a:pt x="217932" y="233172"/>
                  </a:lnTo>
                  <a:lnTo>
                    <a:pt x="211836" y="237744"/>
                  </a:lnTo>
                  <a:lnTo>
                    <a:pt x="207264" y="243840"/>
                  </a:lnTo>
                  <a:lnTo>
                    <a:pt x="202692" y="248412"/>
                  </a:lnTo>
                  <a:lnTo>
                    <a:pt x="201168" y="254508"/>
                  </a:lnTo>
                  <a:lnTo>
                    <a:pt x="198120" y="260604"/>
                  </a:lnTo>
                  <a:lnTo>
                    <a:pt x="198120" y="266700"/>
                  </a:lnTo>
                  <a:lnTo>
                    <a:pt x="199644" y="271272"/>
                  </a:lnTo>
                  <a:lnTo>
                    <a:pt x="201168" y="275844"/>
                  </a:lnTo>
                  <a:lnTo>
                    <a:pt x="202692" y="278892"/>
                  </a:lnTo>
                  <a:lnTo>
                    <a:pt x="207264" y="280416"/>
                  </a:lnTo>
                  <a:lnTo>
                    <a:pt x="216408" y="280416"/>
                  </a:lnTo>
                  <a:lnTo>
                    <a:pt x="220980" y="277368"/>
                  </a:lnTo>
                  <a:lnTo>
                    <a:pt x="224028" y="275844"/>
                  </a:lnTo>
                  <a:lnTo>
                    <a:pt x="227076" y="274320"/>
                  </a:lnTo>
                  <a:lnTo>
                    <a:pt x="231648" y="271272"/>
                  </a:lnTo>
                  <a:lnTo>
                    <a:pt x="233172" y="269748"/>
                  </a:lnTo>
                  <a:lnTo>
                    <a:pt x="237744" y="266700"/>
                  </a:lnTo>
                  <a:lnTo>
                    <a:pt x="239268" y="263652"/>
                  </a:lnTo>
                  <a:lnTo>
                    <a:pt x="248412" y="259080"/>
                  </a:lnTo>
                  <a:lnTo>
                    <a:pt x="246888" y="262128"/>
                  </a:lnTo>
                  <a:lnTo>
                    <a:pt x="246888" y="263652"/>
                  </a:lnTo>
                  <a:lnTo>
                    <a:pt x="245364" y="266700"/>
                  </a:lnTo>
                  <a:lnTo>
                    <a:pt x="242316" y="271272"/>
                  </a:lnTo>
                  <a:lnTo>
                    <a:pt x="240792" y="274320"/>
                  </a:lnTo>
                  <a:lnTo>
                    <a:pt x="237744" y="280416"/>
                  </a:lnTo>
                  <a:lnTo>
                    <a:pt x="234696" y="281940"/>
                  </a:lnTo>
                  <a:lnTo>
                    <a:pt x="231648" y="286512"/>
                  </a:lnTo>
                  <a:lnTo>
                    <a:pt x="228600" y="289560"/>
                  </a:lnTo>
                  <a:lnTo>
                    <a:pt x="224028" y="292608"/>
                  </a:lnTo>
                  <a:lnTo>
                    <a:pt x="219456" y="294132"/>
                  </a:lnTo>
                  <a:lnTo>
                    <a:pt x="214884" y="295656"/>
                  </a:lnTo>
                  <a:lnTo>
                    <a:pt x="208788" y="295656"/>
                  </a:lnTo>
                  <a:lnTo>
                    <a:pt x="202692" y="294132"/>
                  </a:lnTo>
                  <a:lnTo>
                    <a:pt x="196596" y="291084"/>
                  </a:lnTo>
                  <a:lnTo>
                    <a:pt x="192024" y="288036"/>
                  </a:lnTo>
                  <a:lnTo>
                    <a:pt x="185928" y="281940"/>
                  </a:lnTo>
                  <a:lnTo>
                    <a:pt x="182880" y="277368"/>
                  </a:lnTo>
                  <a:lnTo>
                    <a:pt x="178308" y="271272"/>
                  </a:lnTo>
                  <a:lnTo>
                    <a:pt x="176784" y="266700"/>
                  </a:lnTo>
                  <a:lnTo>
                    <a:pt x="175260" y="260604"/>
                  </a:lnTo>
                  <a:lnTo>
                    <a:pt x="175260" y="254508"/>
                  </a:lnTo>
                  <a:lnTo>
                    <a:pt x="178308" y="248412"/>
                  </a:lnTo>
                  <a:lnTo>
                    <a:pt x="181356" y="240792"/>
                  </a:lnTo>
                  <a:lnTo>
                    <a:pt x="187452" y="234696"/>
                  </a:lnTo>
                  <a:lnTo>
                    <a:pt x="193548" y="230124"/>
                  </a:lnTo>
                  <a:lnTo>
                    <a:pt x="202692" y="224028"/>
                  </a:lnTo>
                  <a:lnTo>
                    <a:pt x="214884" y="219456"/>
                  </a:lnTo>
                  <a:lnTo>
                    <a:pt x="228600" y="214884"/>
                  </a:lnTo>
                  <a:lnTo>
                    <a:pt x="245364" y="211836"/>
                  </a:lnTo>
                  <a:lnTo>
                    <a:pt x="260604" y="211836"/>
                  </a:lnTo>
                  <a:lnTo>
                    <a:pt x="274320" y="214884"/>
                  </a:lnTo>
                  <a:lnTo>
                    <a:pt x="284988" y="222504"/>
                  </a:lnTo>
                  <a:lnTo>
                    <a:pt x="292608" y="231648"/>
                  </a:lnTo>
                  <a:lnTo>
                    <a:pt x="295656" y="243840"/>
                  </a:lnTo>
                  <a:lnTo>
                    <a:pt x="298704" y="259080"/>
                  </a:lnTo>
                  <a:lnTo>
                    <a:pt x="297180" y="274320"/>
                  </a:lnTo>
                  <a:lnTo>
                    <a:pt x="294132" y="291084"/>
                  </a:lnTo>
                  <a:lnTo>
                    <a:pt x="289560" y="307848"/>
                  </a:lnTo>
                  <a:lnTo>
                    <a:pt x="281940" y="324612"/>
                  </a:lnTo>
                  <a:lnTo>
                    <a:pt x="272796" y="339852"/>
                  </a:lnTo>
                  <a:lnTo>
                    <a:pt x="262128" y="356616"/>
                  </a:lnTo>
                  <a:lnTo>
                    <a:pt x="248412" y="368808"/>
                  </a:lnTo>
                  <a:lnTo>
                    <a:pt x="233172" y="379476"/>
                  </a:lnTo>
                  <a:lnTo>
                    <a:pt x="216408" y="388620"/>
                  </a:lnTo>
                  <a:lnTo>
                    <a:pt x="198120" y="394716"/>
                  </a:lnTo>
                  <a:lnTo>
                    <a:pt x="179832" y="396240"/>
                  </a:lnTo>
                  <a:lnTo>
                    <a:pt x="163068" y="394716"/>
                  </a:lnTo>
                  <a:lnTo>
                    <a:pt x="147828" y="390144"/>
                  </a:lnTo>
                  <a:lnTo>
                    <a:pt x="134112" y="384048"/>
                  </a:lnTo>
                  <a:lnTo>
                    <a:pt x="121920" y="374904"/>
                  </a:lnTo>
                  <a:lnTo>
                    <a:pt x="111252" y="364236"/>
                  </a:lnTo>
                  <a:lnTo>
                    <a:pt x="103632" y="350520"/>
                  </a:lnTo>
                  <a:lnTo>
                    <a:pt x="97536" y="336804"/>
                  </a:lnTo>
                  <a:lnTo>
                    <a:pt x="92964" y="320040"/>
                  </a:lnTo>
                  <a:lnTo>
                    <a:pt x="91440" y="300228"/>
                  </a:lnTo>
                  <a:lnTo>
                    <a:pt x="91440" y="281940"/>
                  </a:lnTo>
                  <a:lnTo>
                    <a:pt x="94488" y="262128"/>
                  </a:lnTo>
                  <a:lnTo>
                    <a:pt x="99060" y="240792"/>
                  </a:lnTo>
                  <a:lnTo>
                    <a:pt x="105156" y="217932"/>
                  </a:lnTo>
                  <a:lnTo>
                    <a:pt x="115824" y="195072"/>
                  </a:lnTo>
                  <a:lnTo>
                    <a:pt x="129540" y="172212"/>
                  </a:lnTo>
                  <a:lnTo>
                    <a:pt x="144780" y="150876"/>
                  </a:lnTo>
                  <a:lnTo>
                    <a:pt x="161544" y="132588"/>
                  </a:lnTo>
                  <a:lnTo>
                    <a:pt x="178308" y="117348"/>
                  </a:lnTo>
                  <a:lnTo>
                    <a:pt x="196596" y="103632"/>
                  </a:lnTo>
                  <a:lnTo>
                    <a:pt x="214884" y="94488"/>
                  </a:lnTo>
                  <a:lnTo>
                    <a:pt x="236220" y="88392"/>
                  </a:lnTo>
                  <a:lnTo>
                    <a:pt x="254508" y="83820"/>
                  </a:lnTo>
                  <a:lnTo>
                    <a:pt x="275844" y="83820"/>
                  </a:lnTo>
                  <a:lnTo>
                    <a:pt x="294132" y="85344"/>
                  </a:lnTo>
                  <a:lnTo>
                    <a:pt x="313944" y="89916"/>
                  </a:lnTo>
                  <a:lnTo>
                    <a:pt x="333756" y="99060"/>
                  </a:lnTo>
                  <a:lnTo>
                    <a:pt x="352044" y="109728"/>
                  </a:lnTo>
                  <a:lnTo>
                    <a:pt x="368808" y="121920"/>
                  </a:lnTo>
                  <a:lnTo>
                    <a:pt x="384048" y="138684"/>
                  </a:lnTo>
                  <a:lnTo>
                    <a:pt x="399288" y="156972"/>
                  </a:lnTo>
                  <a:lnTo>
                    <a:pt x="411480" y="176784"/>
                  </a:lnTo>
                  <a:lnTo>
                    <a:pt x="420624" y="199644"/>
                  </a:lnTo>
                  <a:lnTo>
                    <a:pt x="425196" y="224028"/>
                  </a:lnTo>
                  <a:lnTo>
                    <a:pt x="426720" y="248412"/>
                  </a:lnTo>
                  <a:lnTo>
                    <a:pt x="425196" y="274320"/>
                  </a:lnTo>
                  <a:lnTo>
                    <a:pt x="417576" y="300228"/>
                  </a:lnTo>
                  <a:lnTo>
                    <a:pt x="409956" y="327660"/>
                  </a:lnTo>
                  <a:lnTo>
                    <a:pt x="396240" y="353568"/>
                  </a:lnTo>
                  <a:lnTo>
                    <a:pt x="382524" y="377952"/>
                  </a:lnTo>
                  <a:lnTo>
                    <a:pt x="364236" y="400812"/>
                  </a:lnTo>
                  <a:lnTo>
                    <a:pt x="345948" y="423672"/>
                  </a:lnTo>
                  <a:lnTo>
                    <a:pt x="324612" y="443484"/>
                  </a:lnTo>
                  <a:lnTo>
                    <a:pt x="301752" y="461772"/>
                  </a:lnTo>
                  <a:lnTo>
                    <a:pt x="277368" y="475488"/>
                  </a:lnTo>
                  <a:lnTo>
                    <a:pt x="252984" y="487680"/>
                  </a:lnTo>
                  <a:lnTo>
                    <a:pt x="227076" y="495300"/>
                  </a:lnTo>
                  <a:lnTo>
                    <a:pt x="201168" y="501396"/>
                  </a:lnTo>
                  <a:lnTo>
                    <a:pt x="175260" y="502920"/>
                  </a:lnTo>
                  <a:lnTo>
                    <a:pt x="129540" y="502920"/>
                  </a:lnTo>
                  <a:lnTo>
                    <a:pt x="109728" y="501396"/>
                  </a:lnTo>
                  <a:lnTo>
                    <a:pt x="91440" y="496824"/>
                  </a:lnTo>
                  <a:lnTo>
                    <a:pt x="74676" y="490728"/>
                  </a:lnTo>
                  <a:lnTo>
                    <a:pt x="59436" y="483108"/>
                  </a:lnTo>
                  <a:lnTo>
                    <a:pt x="47244" y="472440"/>
                  </a:lnTo>
                  <a:lnTo>
                    <a:pt x="35052" y="457200"/>
                  </a:lnTo>
                  <a:lnTo>
                    <a:pt x="25908" y="440436"/>
                  </a:lnTo>
                  <a:lnTo>
                    <a:pt x="18288" y="422148"/>
                  </a:lnTo>
                  <a:lnTo>
                    <a:pt x="12192" y="397764"/>
                  </a:lnTo>
                  <a:lnTo>
                    <a:pt x="6096" y="371856"/>
                  </a:lnTo>
                  <a:lnTo>
                    <a:pt x="3048" y="342900"/>
                  </a:lnTo>
                  <a:lnTo>
                    <a:pt x="0" y="309372"/>
                  </a:lnTo>
                  <a:lnTo>
                    <a:pt x="0" y="271272"/>
                  </a:lnTo>
                  <a:lnTo>
                    <a:pt x="3048" y="233172"/>
                  </a:lnTo>
                  <a:lnTo>
                    <a:pt x="10668" y="196596"/>
                  </a:lnTo>
                  <a:lnTo>
                    <a:pt x="21336" y="164592"/>
                  </a:lnTo>
                  <a:lnTo>
                    <a:pt x="38100" y="134112"/>
                  </a:lnTo>
                  <a:lnTo>
                    <a:pt x="56388" y="106680"/>
                  </a:lnTo>
                  <a:lnTo>
                    <a:pt x="77724" y="82296"/>
                  </a:lnTo>
                  <a:lnTo>
                    <a:pt x="103632" y="60960"/>
                  </a:lnTo>
                  <a:lnTo>
                    <a:pt x="131064" y="42672"/>
                  </a:lnTo>
                  <a:lnTo>
                    <a:pt x="158496" y="27432"/>
                  </a:lnTo>
                  <a:lnTo>
                    <a:pt x="190500" y="15240"/>
                  </a:lnTo>
                  <a:lnTo>
                    <a:pt x="222504" y="6096"/>
                  </a:lnTo>
                  <a:lnTo>
                    <a:pt x="256032" y="1524"/>
                  </a:lnTo>
                  <a:lnTo>
                    <a:pt x="289560" y="0"/>
                  </a:lnTo>
                  <a:close/>
                </a:path>
              </a:pathLst>
            </a:custGeom>
            <a:solidFill>
              <a:srgbClr val="FFFFFF"/>
            </a:solidFill>
            <a:ln w="0" cap="rnd">
              <a:noFill/>
              <a:round/>
              <a:headEnd/>
              <a:tailEnd/>
            </a:ln>
          </p:spPr>
          <p:txBody>
            <a:bodyPr/>
            <a:lstStyle/>
            <a:p>
              <a:endParaRPr lang="en-AU"/>
            </a:p>
          </p:txBody>
        </p:sp>
        <p:sp>
          <p:nvSpPr>
            <p:cNvPr id="24613" name="Shape 3417"/>
            <p:cNvSpPr>
              <a:spLocks/>
            </p:cNvSpPr>
            <p:nvPr/>
          </p:nvSpPr>
          <p:spPr bwMode="auto">
            <a:xfrm>
              <a:off x="5669" y="9692"/>
              <a:ext cx="594" cy="549"/>
            </a:xfrm>
            <a:custGeom>
              <a:avLst/>
              <a:gdLst>
                <a:gd name="T0" fmla="*/ 0 w 59436"/>
                <a:gd name="T1" fmla="*/ 0 h 54864"/>
                <a:gd name="T2" fmla="*/ 0 w 59436"/>
                <a:gd name="T3" fmla="*/ 0 h 54864"/>
                <a:gd name="T4" fmla="*/ 0 w 59436"/>
                <a:gd name="T5" fmla="*/ 0 h 54864"/>
                <a:gd name="T6" fmla="*/ 0 w 59436"/>
                <a:gd name="T7" fmla="*/ 0 h 54864"/>
                <a:gd name="T8" fmla="*/ 0 w 59436"/>
                <a:gd name="T9" fmla="*/ 0 h 54864"/>
                <a:gd name="T10" fmla="*/ 0 w 59436"/>
                <a:gd name="T11" fmla="*/ 0 h 54864"/>
                <a:gd name="T12" fmla="*/ 0 w 59436"/>
                <a:gd name="T13" fmla="*/ 0 h 54864"/>
                <a:gd name="T14" fmla="*/ 0 w 59436"/>
                <a:gd name="T15" fmla="*/ 0 h 54864"/>
                <a:gd name="T16" fmla="*/ 0 w 59436"/>
                <a:gd name="T17" fmla="*/ 0 h 54864"/>
                <a:gd name="T18" fmla="*/ 0 w 59436"/>
                <a:gd name="T19" fmla="*/ 0 h 54864"/>
                <a:gd name="T20" fmla="*/ 0 w 59436"/>
                <a:gd name="T21" fmla="*/ 0 h 54864"/>
                <a:gd name="T22" fmla="*/ 0 w 59436"/>
                <a:gd name="T23" fmla="*/ 0 h 54864"/>
                <a:gd name="T24" fmla="*/ 0 w 59436"/>
                <a:gd name="T25" fmla="*/ 0 h 54864"/>
                <a:gd name="T26" fmla="*/ 0 w 59436"/>
                <a:gd name="T27" fmla="*/ 0 h 54864"/>
                <a:gd name="T28" fmla="*/ 0 w 59436"/>
                <a:gd name="T29" fmla="*/ 0 h 54864"/>
                <a:gd name="T30" fmla="*/ 0 w 59436"/>
                <a:gd name="T31" fmla="*/ 0 h 54864"/>
                <a:gd name="T32" fmla="*/ 0 w 59436"/>
                <a:gd name="T33" fmla="*/ 0 h 54864"/>
                <a:gd name="T34" fmla="*/ 0 w 59436"/>
                <a:gd name="T35" fmla="*/ 0 h 54864"/>
                <a:gd name="T36" fmla="*/ 0 w 59436"/>
                <a:gd name="T37" fmla="*/ 0 h 54864"/>
                <a:gd name="T38" fmla="*/ 0 w 59436"/>
                <a:gd name="T39" fmla="*/ 0 h 54864"/>
                <a:gd name="T40" fmla="*/ 0 w 59436"/>
                <a:gd name="T41" fmla="*/ 0 h 54864"/>
                <a:gd name="T42" fmla="*/ 0 w 59436"/>
                <a:gd name="T43" fmla="*/ 0 h 54864"/>
                <a:gd name="T44" fmla="*/ 0 w 59436"/>
                <a:gd name="T45" fmla="*/ 0 h 54864"/>
                <a:gd name="T46" fmla="*/ 0 w 59436"/>
                <a:gd name="T47" fmla="*/ 0 h 54864"/>
                <a:gd name="T48" fmla="*/ 0 w 59436"/>
                <a:gd name="T49" fmla="*/ 0 h 54864"/>
                <a:gd name="T50" fmla="*/ 0 w 59436"/>
                <a:gd name="T51" fmla="*/ 0 h 54864"/>
                <a:gd name="T52" fmla="*/ 0 w 59436"/>
                <a:gd name="T53" fmla="*/ 0 h 54864"/>
                <a:gd name="T54" fmla="*/ 0 w 59436"/>
                <a:gd name="T55" fmla="*/ 0 h 54864"/>
                <a:gd name="T56" fmla="*/ 0 w 59436"/>
                <a:gd name="T57" fmla="*/ 0 h 54864"/>
                <a:gd name="T58" fmla="*/ 0 w 59436"/>
                <a:gd name="T59" fmla="*/ 0 h 54864"/>
                <a:gd name="T60" fmla="*/ 0 w 59436"/>
                <a:gd name="T61" fmla="*/ 0 h 54864"/>
                <a:gd name="T62" fmla="*/ 0 w 59436"/>
                <a:gd name="T63" fmla="*/ 0 h 54864"/>
                <a:gd name="T64" fmla="*/ 0 w 59436"/>
                <a:gd name="T65" fmla="*/ 0 h 54864"/>
                <a:gd name="T66" fmla="*/ 0 w 59436"/>
                <a:gd name="T67" fmla="*/ 0 h 54864"/>
                <a:gd name="T68" fmla="*/ 0 w 59436"/>
                <a:gd name="T69" fmla="*/ 0 h 548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436"/>
                <a:gd name="T106" fmla="*/ 0 h 54864"/>
                <a:gd name="T107" fmla="*/ 59436 w 59436"/>
                <a:gd name="T108" fmla="*/ 54864 h 548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436" h="54864">
                  <a:moveTo>
                    <a:pt x="19812" y="0"/>
                  </a:moveTo>
                  <a:lnTo>
                    <a:pt x="35052" y="0"/>
                  </a:lnTo>
                  <a:lnTo>
                    <a:pt x="39624" y="1524"/>
                  </a:lnTo>
                  <a:lnTo>
                    <a:pt x="41148" y="3048"/>
                  </a:lnTo>
                  <a:lnTo>
                    <a:pt x="45720" y="6096"/>
                  </a:lnTo>
                  <a:lnTo>
                    <a:pt x="50292" y="9144"/>
                  </a:lnTo>
                  <a:lnTo>
                    <a:pt x="53340" y="13716"/>
                  </a:lnTo>
                  <a:lnTo>
                    <a:pt x="56388" y="16764"/>
                  </a:lnTo>
                  <a:lnTo>
                    <a:pt x="57912" y="18288"/>
                  </a:lnTo>
                  <a:lnTo>
                    <a:pt x="57912" y="21336"/>
                  </a:lnTo>
                  <a:lnTo>
                    <a:pt x="59436" y="25908"/>
                  </a:lnTo>
                  <a:lnTo>
                    <a:pt x="59436" y="39624"/>
                  </a:lnTo>
                  <a:lnTo>
                    <a:pt x="57912" y="42672"/>
                  </a:lnTo>
                  <a:lnTo>
                    <a:pt x="54864" y="45720"/>
                  </a:lnTo>
                  <a:lnTo>
                    <a:pt x="53340" y="47244"/>
                  </a:lnTo>
                  <a:lnTo>
                    <a:pt x="50292" y="50292"/>
                  </a:lnTo>
                  <a:lnTo>
                    <a:pt x="45720" y="51816"/>
                  </a:lnTo>
                  <a:lnTo>
                    <a:pt x="41148" y="53340"/>
                  </a:lnTo>
                  <a:lnTo>
                    <a:pt x="36576" y="53340"/>
                  </a:lnTo>
                  <a:lnTo>
                    <a:pt x="30480" y="54864"/>
                  </a:lnTo>
                  <a:lnTo>
                    <a:pt x="22860" y="53340"/>
                  </a:lnTo>
                  <a:lnTo>
                    <a:pt x="18288" y="53340"/>
                  </a:lnTo>
                  <a:lnTo>
                    <a:pt x="13716" y="50292"/>
                  </a:lnTo>
                  <a:lnTo>
                    <a:pt x="9144" y="47244"/>
                  </a:lnTo>
                  <a:lnTo>
                    <a:pt x="6096" y="44196"/>
                  </a:lnTo>
                  <a:lnTo>
                    <a:pt x="3048" y="41148"/>
                  </a:lnTo>
                  <a:lnTo>
                    <a:pt x="1524" y="36576"/>
                  </a:lnTo>
                  <a:lnTo>
                    <a:pt x="0" y="33528"/>
                  </a:lnTo>
                  <a:lnTo>
                    <a:pt x="0" y="19812"/>
                  </a:lnTo>
                  <a:lnTo>
                    <a:pt x="1524" y="16764"/>
                  </a:lnTo>
                  <a:lnTo>
                    <a:pt x="4572" y="12192"/>
                  </a:lnTo>
                  <a:lnTo>
                    <a:pt x="7620" y="7620"/>
                  </a:lnTo>
                  <a:lnTo>
                    <a:pt x="10668" y="6096"/>
                  </a:lnTo>
                  <a:lnTo>
                    <a:pt x="15240" y="3048"/>
                  </a:lnTo>
                  <a:lnTo>
                    <a:pt x="19812" y="0"/>
                  </a:lnTo>
                  <a:close/>
                </a:path>
              </a:pathLst>
            </a:custGeom>
            <a:solidFill>
              <a:srgbClr val="A6BFFF"/>
            </a:solidFill>
            <a:ln w="0" cap="rnd">
              <a:noFill/>
              <a:round/>
              <a:headEnd/>
              <a:tailEnd/>
            </a:ln>
          </p:spPr>
          <p:txBody>
            <a:bodyPr/>
            <a:lstStyle/>
            <a:p>
              <a:endParaRPr lang="en-AU"/>
            </a:p>
          </p:txBody>
        </p:sp>
        <p:sp>
          <p:nvSpPr>
            <p:cNvPr id="24614" name="Shape 3418"/>
            <p:cNvSpPr>
              <a:spLocks/>
            </p:cNvSpPr>
            <p:nvPr/>
          </p:nvSpPr>
          <p:spPr bwMode="auto">
            <a:xfrm>
              <a:off x="8641" y="9098"/>
              <a:ext cx="807" cy="747"/>
            </a:xfrm>
            <a:custGeom>
              <a:avLst/>
              <a:gdLst>
                <a:gd name="T0" fmla="*/ 0 w 80772"/>
                <a:gd name="T1" fmla="*/ 0 h 74676"/>
                <a:gd name="T2" fmla="*/ 0 w 80772"/>
                <a:gd name="T3" fmla="*/ 0 h 74676"/>
                <a:gd name="T4" fmla="*/ 0 w 80772"/>
                <a:gd name="T5" fmla="*/ 0 h 74676"/>
                <a:gd name="T6" fmla="*/ 0 w 80772"/>
                <a:gd name="T7" fmla="*/ 0 h 74676"/>
                <a:gd name="T8" fmla="*/ 0 w 80772"/>
                <a:gd name="T9" fmla="*/ 0 h 74676"/>
                <a:gd name="T10" fmla="*/ 0 w 80772"/>
                <a:gd name="T11" fmla="*/ 0 h 74676"/>
                <a:gd name="T12" fmla="*/ 0 w 80772"/>
                <a:gd name="T13" fmla="*/ 0 h 74676"/>
                <a:gd name="T14" fmla="*/ 0 w 80772"/>
                <a:gd name="T15" fmla="*/ 0 h 74676"/>
                <a:gd name="T16" fmla="*/ 0 w 80772"/>
                <a:gd name="T17" fmla="*/ 0 h 74676"/>
                <a:gd name="T18" fmla="*/ 0 w 80772"/>
                <a:gd name="T19" fmla="*/ 0 h 74676"/>
                <a:gd name="T20" fmla="*/ 0 w 80772"/>
                <a:gd name="T21" fmla="*/ 0 h 74676"/>
                <a:gd name="T22" fmla="*/ 0 w 80772"/>
                <a:gd name="T23" fmla="*/ 0 h 74676"/>
                <a:gd name="T24" fmla="*/ 0 w 80772"/>
                <a:gd name="T25" fmla="*/ 0 h 74676"/>
                <a:gd name="T26" fmla="*/ 0 w 80772"/>
                <a:gd name="T27" fmla="*/ 0 h 74676"/>
                <a:gd name="T28" fmla="*/ 0 w 80772"/>
                <a:gd name="T29" fmla="*/ 0 h 74676"/>
                <a:gd name="T30" fmla="*/ 0 w 80772"/>
                <a:gd name="T31" fmla="*/ 0 h 74676"/>
                <a:gd name="T32" fmla="*/ 0 w 80772"/>
                <a:gd name="T33" fmla="*/ 0 h 74676"/>
                <a:gd name="T34" fmla="*/ 0 w 80772"/>
                <a:gd name="T35" fmla="*/ 0 h 74676"/>
                <a:gd name="T36" fmla="*/ 0 w 80772"/>
                <a:gd name="T37" fmla="*/ 0 h 74676"/>
                <a:gd name="T38" fmla="*/ 0 w 80772"/>
                <a:gd name="T39" fmla="*/ 0 h 74676"/>
                <a:gd name="T40" fmla="*/ 0 w 80772"/>
                <a:gd name="T41" fmla="*/ 0 h 74676"/>
                <a:gd name="T42" fmla="*/ 0 w 80772"/>
                <a:gd name="T43" fmla="*/ 0 h 74676"/>
                <a:gd name="T44" fmla="*/ 0 w 80772"/>
                <a:gd name="T45" fmla="*/ 0 h 74676"/>
                <a:gd name="T46" fmla="*/ 0 w 80772"/>
                <a:gd name="T47" fmla="*/ 0 h 74676"/>
                <a:gd name="T48" fmla="*/ 0 w 80772"/>
                <a:gd name="T49" fmla="*/ 0 h 74676"/>
                <a:gd name="T50" fmla="*/ 0 w 80772"/>
                <a:gd name="T51" fmla="*/ 0 h 74676"/>
                <a:gd name="T52" fmla="*/ 0 w 80772"/>
                <a:gd name="T53" fmla="*/ 0 h 74676"/>
                <a:gd name="T54" fmla="*/ 0 w 80772"/>
                <a:gd name="T55" fmla="*/ 0 h 74676"/>
                <a:gd name="T56" fmla="*/ 0 w 80772"/>
                <a:gd name="T57" fmla="*/ 0 h 74676"/>
                <a:gd name="T58" fmla="*/ 0 w 80772"/>
                <a:gd name="T59" fmla="*/ 0 h 74676"/>
                <a:gd name="T60" fmla="*/ 0 w 80772"/>
                <a:gd name="T61" fmla="*/ 0 h 74676"/>
                <a:gd name="T62" fmla="*/ 0 w 80772"/>
                <a:gd name="T63" fmla="*/ 0 h 74676"/>
                <a:gd name="T64" fmla="*/ 0 w 80772"/>
                <a:gd name="T65" fmla="*/ 0 h 74676"/>
                <a:gd name="T66" fmla="*/ 0 w 80772"/>
                <a:gd name="T67" fmla="*/ 0 h 74676"/>
                <a:gd name="T68" fmla="*/ 0 w 80772"/>
                <a:gd name="T69" fmla="*/ 0 h 74676"/>
                <a:gd name="T70" fmla="*/ 0 w 80772"/>
                <a:gd name="T71" fmla="*/ 0 h 74676"/>
                <a:gd name="T72" fmla="*/ 0 w 80772"/>
                <a:gd name="T73" fmla="*/ 0 h 74676"/>
                <a:gd name="T74" fmla="*/ 0 w 80772"/>
                <a:gd name="T75" fmla="*/ 0 h 74676"/>
                <a:gd name="T76" fmla="*/ 0 w 80772"/>
                <a:gd name="T77" fmla="*/ 0 h 74676"/>
                <a:gd name="T78" fmla="*/ 0 w 80772"/>
                <a:gd name="T79" fmla="*/ 0 h 74676"/>
                <a:gd name="T80" fmla="*/ 0 w 80772"/>
                <a:gd name="T81" fmla="*/ 0 h 74676"/>
                <a:gd name="T82" fmla="*/ 0 w 80772"/>
                <a:gd name="T83" fmla="*/ 0 h 74676"/>
                <a:gd name="T84" fmla="*/ 0 w 80772"/>
                <a:gd name="T85" fmla="*/ 0 h 74676"/>
                <a:gd name="T86" fmla="*/ 0 w 80772"/>
                <a:gd name="T87" fmla="*/ 0 h 74676"/>
                <a:gd name="T88" fmla="*/ 0 w 80772"/>
                <a:gd name="T89" fmla="*/ 0 h 74676"/>
                <a:gd name="T90" fmla="*/ 0 w 80772"/>
                <a:gd name="T91" fmla="*/ 0 h 74676"/>
                <a:gd name="T92" fmla="*/ 0 w 80772"/>
                <a:gd name="T93" fmla="*/ 0 h 74676"/>
                <a:gd name="T94" fmla="*/ 0 w 80772"/>
                <a:gd name="T95" fmla="*/ 0 h 74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772"/>
                <a:gd name="T145" fmla="*/ 0 h 74676"/>
                <a:gd name="T146" fmla="*/ 80772 w 80772"/>
                <a:gd name="T147" fmla="*/ 74676 h 746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772" h="74676">
                  <a:moveTo>
                    <a:pt x="39624" y="0"/>
                  </a:moveTo>
                  <a:lnTo>
                    <a:pt x="47244" y="1524"/>
                  </a:lnTo>
                  <a:lnTo>
                    <a:pt x="54864" y="3048"/>
                  </a:lnTo>
                  <a:lnTo>
                    <a:pt x="60960" y="4572"/>
                  </a:lnTo>
                  <a:lnTo>
                    <a:pt x="67056" y="7620"/>
                  </a:lnTo>
                  <a:lnTo>
                    <a:pt x="71628" y="12192"/>
                  </a:lnTo>
                  <a:lnTo>
                    <a:pt x="74676" y="16764"/>
                  </a:lnTo>
                  <a:lnTo>
                    <a:pt x="77724" y="21336"/>
                  </a:lnTo>
                  <a:lnTo>
                    <a:pt x="79248" y="25908"/>
                  </a:lnTo>
                  <a:lnTo>
                    <a:pt x="80772" y="32004"/>
                  </a:lnTo>
                  <a:lnTo>
                    <a:pt x="80772" y="38100"/>
                  </a:lnTo>
                  <a:lnTo>
                    <a:pt x="79248" y="42672"/>
                  </a:lnTo>
                  <a:lnTo>
                    <a:pt x="77724" y="47244"/>
                  </a:lnTo>
                  <a:lnTo>
                    <a:pt x="74676" y="53340"/>
                  </a:lnTo>
                  <a:lnTo>
                    <a:pt x="70104" y="56388"/>
                  </a:lnTo>
                  <a:lnTo>
                    <a:pt x="67056" y="60960"/>
                  </a:lnTo>
                  <a:lnTo>
                    <a:pt x="62484" y="65532"/>
                  </a:lnTo>
                  <a:lnTo>
                    <a:pt x="56388" y="67056"/>
                  </a:lnTo>
                  <a:lnTo>
                    <a:pt x="51816" y="70104"/>
                  </a:lnTo>
                  <a:lnTo>
                    <a:pt x="47244" y="71628"/>
                  </a:lnTo>
                  <a:lnTo>
                    <a:pt x="42672" y="73152"/>
                  </a:lnTo>
                  <a:lnTo>
                    <a:pt x="35052" y="73152"/>
                  </a:lnTo>
                  <a:lnTo>
                    <a:pt x="32004" y="74676"/>
                  </a:lnTo>
                  <a:lnTo>
                    <a:pt x="28956" y="74676"/>
                  </a:lnTo>
                  <a:lnTo>
                    <a:pt x="24384" y="73152"/>
                  </a:lnTo>
                  <a:lnTo>
                    <a:pt x="21336" y="73152"/>
                  </a:lnTo>
                  <a:lnTo>
                    <a:pt x="19812" y="71628"/>
                  </a:lnTo>
                  <a:lnTo>
                    <a:pt x="18288" y="70104"/>
                  </a:lnTo>
                  <a:lnTo>
                    <a:pt x="13716" y="67056"/>
                  </a:lnTo>
                  <a:lnTo>
                    <a:pt x="10668" y="64008"/>
                  </a:lnTo>
                  <a:lnTo>
                    <a:pt x="6096" y="60960"/>
                  </a:lnTo>
                  <a:lnTo>
                    <a:pt x="4572" y="57912"/>
                  </a:lnTo>
                  <a:lnTo>
                    <a:pt x="1524" y="54864"/>
                  </a:lnTo>
                  <a:lnTo>
                    <a:pt x="1524" y="51816"/>
                  </a:lnTo>
                  <a:lnTo>
                    <a:pt x="0" y="47244"/>
                  </a:lnTo>
                  <a:lnTo>
                    <a:pt x="0" y="36576"/>
                  </a:lnTo>
                  <a:lnTo>
                    <a:pt x="1524" y="33528"/>
                  </a:lnTo>
                  <a:lnTo>
                    <a:pt x="1524" y="28956"/>
                  </a:lnTo>
                  <a:lnTo>
                    <a:pt x="3048" y="25908"/>
                  </a:lnTo>
                  <a:lnTo>
                    <a:pt x="4572" y="21336"/>
                  </a:lnTo>
                  <a:lnTo>
                    <a:pt x="6096" y="18288"/>
                  </a:lnTo>
                  <a:lnTo>
                    <a:pt x="9144" y="13716"/>
                  </a:lnTo>
                  <a:lnTo>
                    <a:pt x="12192" y="10668"/>
                  </a:lnTo>
                  <a:lnTo>
                    <a:pt x="16764" y="7620"/>
                  </a:lnTo>
                  <a:lnTo>
                    <a:pt x="21336" y="4572"/>
                  </a:lnTo>
                  <a:lnTo>
                    <a:pt x="25908" y="1524"/>
                  </a:lnTo>
                  <a:lnTo>
                    <a:pt x="32004" y="1524"/>
                  </a:lnTo>
                  <a:lnTo>
                    <a:pt x="39624" y="0"/>
                  </a:lnTo>
                  <a:close/>
                </a:path>
              </a:pathLst>
            </a:custGeom>
            <a:solidFill>
              <a:srgbClr val="A6BFFF"/>
            </a:solidFill>
            <a:ln w="0" cap="rnd">
              <a:noFill/>
              <a:round/>
              <a:headEnd/>
              <a:tailEnd/>
            </a:ln>
          </p:spPr>
          <p:txBody>
            <a:bodyPr/>
            <a:lstStyle/>
            <a:p>
              <a:endParaRPr lang="en-AU"/>
            </a:p>
          </p:txBody>
        </p:sp>
        <p:sp>
          <p:nvSpPr>
            <p:cNvPr id="24615" name="Shape 3419"/>
            <p:cNvSpPr>
              <a:spLocks/>
            </p:cNvSpPr>
            <p:nvPr/>
          </p:nvSpPr>
          <p:spPr bwMode="auto">
            <a:xfrm>
              <a:off x="7879" y="7924"/>
              <a:ext cx="487" cy="442"/>
            </a:xfrm>
            <a:custGeom>
              <a:avLst/>
              <a:gdLst>
                <a:gd name="T0" fmla="*/ 0 w 48768"/>
                <a:gd name="T1" fmla="*/ 0 h 44196"/>
                <a:gd name="T2" fmla="*/ 0 w 48768"/>
                <a:gd name="T3" fmla="*/ 0 h 44196"/>
                <a:gd name="T4" fmla="*/ 0 w 48768"/>
                <a:gd name="T5" fmla="*/ 0 h 44196"/>
                <a:gd name="T6" fmla="*/ 0 w 48768"/>
                <a:gd name="T7" fmla="*/ 0 h 44196"/>
                <a:gd name="T8" fmla="*/ 0 w 48768"/>
                <a:gd name="T9" fmla="*/ 0 h 44196"/>
                <a:gd name="T10" fmla="*/ 0 w 48768"/>
                <a:gd name="T11" fmla="*/ 0 h 44196"/>
                <a:gd name="T12" fmla="*/ 0 w 48768"/>
                <a:gd name="T13" fmla="*/ 0 h 44196"/>
                <a:gd name="T14" fmla="*/ 0 w 48768"/>
                <a:gd name="T15" fmla="*/ 0 h 44196"/>
                <a:gd name="T16" fmla="*/ 0 w 48768"/>
                <a:gd name="T17" fmla="*/ 0 h 44196"/>
                <a:gd name="T18" fmla="*/ 0 w 48768"/>
                <a:gd name="T19" fmla="*/ 0 h 44196"/>
                <a:gd name="T20" fmla="*/ 0 w 48768"/>
                <a:gd name="T21" fmla="*/ 0 h 44196"/>
                <a:gd name="T22" fmla="*/ 0 w 48768"/>
                <a:gd name="T23" fmla="*/ 0 h 44196"/>
                <a:gd name="T24" fmla="*/ 0 w 48768"/>
                <a:gd name="T25" fmla="*/ 0 h 44196"/>
                <a:gd name="T26" fmla="*/ 0 w 48768"/>
                <a:gd name="T27" fmla="*/ 0 h 44196"/>
                <a:gd name="T28" fmla="*/ 0 w 48768"/>
                <a:gd name="T29" fmla="*/ 0 h 44196"/>
                <a:gd name="T30" fmla="*/ 0 w 48768"/>
                <a:gd name="T31" fmla="*/ 0 h 44196"/>
                <a:gd name="T32" fmla="*/ 0 w 48768"/>
                <a:gd name="T33" fmla="*/ 0 h 44196"/>
                <a:gd name="T34" fmla="*/ 0 w 48768"/>
                <a:gd name="T35" fmla="*/ 0 h 44196"/>
                <a:gd name="T36" fmla="*/ 0 w 48768"/>
                <a:gd name="T37" fmla="*/ 0 h 44196"/>
                <a:gd name="T38" fmla="*/ 0 w 48768"/>
                <a:gd name="T39" fmla="*/ 0 h 44196"/>
                <a:gd name="T40" fmla="*/ 0 w 48768"/>
                <a:gd name="T41" fmla="*/ 0 h 44196"/>
                <a:gd name="T42" fmla="*/ 0 w 48768"/>
                <a:gd name="T43" fmla="*/ 0 h 44196"/>
                <a:gd name="T44" fmla="*/ 0 w 48768"/>
                <a:gd name="T45" fmla="*/ 0 h 44196"/>
                <a:gd name="T46" fmla="*/ 0 w 48768"/>
                <a:gd name="T47" fmla="*/ 0 h 44196"/>
                <a:gd name="T48" fmla="*/ 0 w 48768"/>
                <a:gd name="T49" fmla="*/ 0 h 44196"/>
                <a:gd name="T50" fmla="*/ 0 w 48768"/>
                <a:gd name="T51" fmla="*/ 0 h 44196"/>
                <a:gd name="T52" fmla="*/ 0 w 48768"/>
                <a:gd name="T53" fmla="*/ 0 h 44196"/>
                <a:gd name="T54" fmla="*/ 0 w 48768"/>
                <a:gd name="T55" fmla="*/ 0 h 44196"/>
                <a:gd name="T56" fmla="*/ 0 w 48768"/>
                <a:gd name="T57" fmla="*/ 0 h 44196"/>
                <a:gd name="T58" fmla="*/ 0 w 48768"/>
                <a:gd name="T59" fmla="*/ 0 h 44196"/>
                <a:gd name="T60" fmla="*/ 0 w 48768"/>
                <a:gd name="T61" fmla="*/ 0 h 44196"/>
                <a:gd name="T62" fmla="*/ 0 w 48768"/>
                <a:gd name="T63" fmla="*/ 0 h 44196"/>
                <a:gd name="T64" fmla="*/ 0 w 48768"/>
                <a:gd name="T65" fmla="*/ 0 h 44196"/>
                <a:gd name="T66" fmla="*/ 0 w 48768"/>
                <a:gd name="T67" fmla="*/ 0 h 44196"/>
                <a:gd name="T68" fmla="*/ 0 w 48768"/>
                <a:gd name="T69" fmla="*/ 0 h 44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768"/>
                <a:gd name="T106" fmla="*/ 0 h 44196"/>
                <a:gd name="T107" fmla="*/ 48768 w 48768"/>
                <a:gd name="T108" fmla="*/ 44196 h 44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768" h="44196">
                  <a:moveTo>
                    <a:pt x="18288" y="0"/>
                  </a:moveTo>
                  <a:lnTo>
                    <a:pt x="21336" y="0"/>
                  </a:lnTo>
                  <a:lnTo>
                    <a:pt x="25908" y="1524"/>
                  </a:lnTo>
                  <a:lnTo>
                    <a:pt x="33528" y="1524"/>
                  </a:lnTo>
                  <a:lnTo>
                    <a:pt x="36576" y="3048"/>
                  </a:lnTo>
                  <a:lnTo>
                    <a:pt x="39624" y="7620"/>
                  </a:lnTo>
                  <a:lnTo>
                    <a:pt x="42672" y="10668"/>
                  </a:lnTo>
                  <a:lnTo>
                    <a:pt x="45720" y="13716"/>
                  </a:lnTo>
                  <a:lnTo>
                    <a:pt x="47244" y="16764"/>
                  </a:lnTo>
                  <a:lnTo>
                    <a:pt x="48768" y="21336"/>
                  </a:lnTo>
                  <a:lnTo>
                    <a:pt x="48768" y="30480"/>
                  </a:lnTo>
                  <a:lnTo>
                    <a:pt x="47244" y="33528"/>
                  </a:lnTo>
                  <a:lnTo>
                    <a:pt x="45720" y="36576"/>
                  </a:lnTo>
                  <a:lnTo>
                    <a:pt x="42672" y="39624"/>
                  </a:lnTo>
                  <a:lnTo>
                    <a:pt x="39624" y="42672"/>
                  </a:lnTo>
                  <a:lnTo>
                    <a:pt x="33528" y="42672"/>
                  </a:lnTo>
                  <a:lnTo>
                    <a:pt x="27432" y="44196"/>
                  </a:lnTo>
                  <a:lnTo>
                    <a:pt x="21336" y="44196"/>
                  </a:lnTo>
                  <a:lnTo>
                    <a:pt x="16764" y="42672"/>
                  </a:lnTo>
                  <a:lnTo>
                    <a:pt x="12192" y="42672"/>
                  </a:lnTo>
                  <a:lnTo>
                    <a:pt x="9144" y="41148"/>
                  </a:lnTo>
                  <a:lnTo>
                    <a:pt x="6096" y="38100"/>
                  </a:lnTo>
                  <a:lnTo>
                    <a:pt x="4572" y="36576"/>
                  </a:lnTo>
                  <a:lnTo>
                    <a:pt x="3048" y="35052"/>
                  </a:lnTo>
                  <a:lnTo>
                    <a:pt x="1524" y="32004"/>
                  </a:lnTo>
                  <a:lnTo>
                    <a:pt x="0" y="27432"/>
                  </a:lnTo>
                  <a:lnTo>
                    <a:pt x="0" y="19812"/>
                  </a:lnTo>
                  <a:lnTo>
                    <a:pt x="0" y="15240"/>
                  </a:lnTo>
                  <a:lnTo>
                    <a:pt x="1524" y="12192"/>
                  </a:lnTo>
                  <a:lnTo>
                    <a:pt x="3048" y="9144"/>
                  </a:lnTo>
                  <a:lnTo>
                    <a:pt x="4572" y="6096"/>
                  </a:lnTo>
                  <a:lnTo>
                    <a:pt x="7620" y="3048"/>
                  </a:lnTo>
                  <a:lnTo>
                    <a:pt x="12192" y="1524"/>
                  </a:lnTo>
                  <a:lnTo>
                    <a:pt x="13716" y="1524"/>
                  </a:lnTo>
                  <a:lnTo>
                    <a:pt x="18288" y="0"/>
                  </a:lnTo>
                  <a:close/>
                </a:path>
              </a:pathLst>
            </a:custGeom>
            <a:solidFill>
              <a:srgbClr val="A6BFFF"/>
            </a:solidFill>
            <a:ln w="0" cap="rnd">
              <a:noFill/>
              <a:round/>
              <a:headEnd/>
              <a:tailEnd/>
            </a:ln>
          </p:spPr>
          <p:txBody>
            <a:bodyPr/>
            <a:lstStyle/>
            <a:p>
              <a:endParaRPr lang="en-AU"/>
            </a:p>
          </p:txBody>
        </p:sp>
        <p:sp>
          <p:nvSpPr>
            <p:cNvPr id="24616" name="Shape 3420"/>
            <p:cNvSpPr>
              <a:spLocks/>
            </p:cNvSpPr>
            <p:nvPr/>
          </p:nvSpPr>
          <p:spPr bwMode="auto">
            <a:xfrm>
              <a:off x="9281" y="7360"/>
              <a:ext cx="853" cy="778"/>
            </a:xfrm>
            <a:custGeom>
              <a:avLst/>
              <a:gdLst>
                <a:gd name="T0" fmla="*/ 0 w 85344"/>
                <a:gd name="T1" fmla="*/ 0 h 77724"/>
                <a:gd name="T2" fmla="*/ 0 w 85344"/>
                <a:gd name="T3" fmla="*/ 0 h 77724"/>
                <a:gd name="T4" fmla="*/ 0 w 85344"/>
                <a:gd name="T5" fmla="*/ 0 h 77724"/>
                <a:gd name="T6" fmla="*/ 0 w 85344"/>
                <a:gd name="T7" fmla="*/ 0 h 77724"/>
                <a:gd name="T8" fmla="*/ 0 w 85344"/>
                <a:gd name="T9" fmla="*/ 0 h 77724"/>
                <a:gd name="T10" fmla="*/ 0 w 85344"/>
                <a:gd name="T11" fmla="*/ 0 h 77724"/>
                <a:gd name="T12" fmla="*/ 0 w 85344"/>
                <a:gd name="T13" fmla="*/ 0 h 77724"/>
                <a:gd name="T14" fmla="*/ 0 w 85344"/>
                <a:gd name="T15" fmla="*/ 0 h 77724"/>
                <a:gd name="T16" fmla="*/ 0 w 85344"/>
                <a:gd name="T17" fmla="*/ 0 h 77724"/>
                <a:gd name="T18" fmla="*/ 0 w 85344"/>
                <a:gd name="T19" fmla="*/ 0 h 77724"/>
                <a:gd name="T20" fmla="*/ 0 w 85344"/>
                <a:gd name="T21" fmla="*/ 0 h 77724"/>
                <a:gd name="T22" fmla="*/ 0 w 85344"/>
                <a:gd name="T23" fmla="*/ 0 h 77724"/>
                <a:gd name="T24" fmla="*/ 0 w 85344"/>
                <a:gd name="T25" fmla="*/ 0 h 77724"/>
                <a:gd name="T26" fmla="*/ 0 w 85344"/>
                <a:gd name="T27" fmla="*/ 0 h 77724"/>
                <a:gd name="T28" fmla="*/ 0 w 85344"/>
                <a:gd name="T29" fmla="*/ 0 h 77724"/>
                <a:gd name="T30" fmla="*/ 0 w 85344"/>
                <a:gd name="T31" fmla="*/ 0 h 77724"/>
                <a:gd name="T32" fmla="*/ 0 w 85344"/>
                <a:gd name="T33" fmla="*/ 0 h 77724"/>
                <a:gd name="T34" fmla="*/ 0 w 85344"/>
                <a:gd name="T35" fmla="*/ 0 h 77724"/>
                <a:gd name="T36" fmla="*/ 0 w 85344"/>
                <a:gd name="T37" fmla="*/ 0 h 77724"/>
                <a:gd name="T38" fmla="*/ 0 w 85344"/>
                <a:gd name="T39" fmla="*/ 0 h 77724"/>
                <a:gd name="T40" fmla="*/ 0 w 85344"/>
                <a:gd name="T41" fmla="*/ 0 h 77724"/>
                <a:gd name="T42" fmla="*/ 0 w 85344"/>
                <a:gd name="T43" fmla="*/ 0 h 77724"/>
                <a:gd name="T44" fmla="*/ 0 w 85344"/>
                <a:gd name="T45" fmla="*/ 0 h 77724"/>
                <a:gd name="T46" fmla="*/ 0 w 85344"/>
                <a:gd name="T47" fmla="*/ 0 h 77724"/>
                <a:gd name="T48" fmla="*/ 0 w 85344"/>
                <a:gd name="T49" fmla="*/ 0 h 77724"/>
                <a:gd name="T50" fmla="*/ 0 w 85344"/>
                <a:gd name="T51" fmla="*/ 0 h 77724"/>
                <a:gd name="T52" fmla="*/ 0 w 85344"/>
                <a:gd name="T53" fmla="*/ 0 h 77724"/>
                <a:gd name="T54" fmla="*/ 0 w 85344"/>
                <a:gd name="T55" fmla="*/ 0 h 77724"/>
                <a:gd name="T56" fmla="*/ 0 w 85344"/>
                <a:gd name="T57" fmla="*/ 0 h 77724"/>
                <a:gd name="T58" fmla="*/ 0 w 85344"/>
                <a:gd name="T59" fmla="*/ 0 h 77724"/>
                <a:gd name="T60" fmla="*/ 0 w 85344"/>
                <a:gd name="T61" fmla="*/ 0 h 77724"/>
                <a:gd name="T62" fmla="*/ 0 w 85344"/>
                <a:gd name="T63" fmla="*/ 0 h 77724"/>
                <a:gd name="T64" fmla="*/ 0 w 85344"/>
                <a:gd name="T65" fmla="*/ 0 h 77724"/>
                <a:gd name="T66" fmla="*/ 0 w 85344"/>
                <a:gd name="T67" fmla="*/ 0 h 77724"/>
                <a:gd name="T68" fmla="*/ 0 w 85344"/>
                <a:gd name="T69" fmla="*/ 0 h 77724"/>
                <a:gd name="T70" fmla="*/ 0 w 85344"/>
                <a:gd name="T71" fmla="*/ 0 h 77724"/>
                <a:gd name="T72" fmla="*/ 0 w 85344"/>
                <a:gd name="T73" fmla="*/ 0 h 77724"/>
                <a:gd name="T74" fmla="*/ 0 w 85344"/>
                <a:gd name="T75" fmla="*/ 0 h 77724"/>
                <a:gd name="T76" fmla="*/ 0 w 85344"/>
                <a:gd name="T77" fmla="*/ 0 h 77724"/>
                <a:gd name="T78" fmla="*/ 0 w 85344"/>
                <a:gd name="T79" fmla="*/ 0 h 77724"/>
                <a:gd name="T80" fmla="*/ 0 w 85344"/>
                <a:gd name="T81" fmla="*/ 0 h 77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5344"/>
                <a:gd name="T124" fmla="*/ 0 h 77724"/>
                <a:gd name="T125" fmla="*/ 85344 w 85344"/>
                <a:gd name="T126" fmla="*/ 77724 h 777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5344" h="77724">
                  <a:moveTo>
                    <a:pt x="30480" y="0"/>
                  </a:moveTo>
                  <a:lnTo>
                    <a:pt x="42672" y="0"/>
                  </a:lnTo>
                  <a:lnTo>
                    <a:pt x="45720" y="1524"/>
                  </a:lnTo>
                  <a:lnTo>
                    <a:pt x="50292" y="1524"/>
                  </a:lnTo>
                  <a:lnTo>
                    <a:pt x="53340" y="4572"/>
                  </a:lnTo>
                  <a:lnTo>
                    <a:pt x="56388" y="4572"/>
                  </a:lnTo>
                  <a:lnTo>
                    <a:pt x="57912" y="7620"/>
                  </a:lnTo>
                  <a:lnTo>
                    <a:pt x="62484" y="10668"/>
                  </a:lnTo>
                  <a:lnTo>
                    <a:pt x="65532" y="12192"/>
                  </a:lnTo>
                  <a:lnTo>
                    <a:pt x="67056" y="15240"/>
                  </a:lnTo>
                  <a:lnTo>
                    <a:pt x="70104" y="18288"/>
                  </a:lnTo>
                  <a:lnTo>
                    <a:pt x="74676" y="22860"/>
                  </a:lnTo>
                  <a:lnTo>
                    <a:pt x="76200" y="25908"/>
                  </a:lnTo>
                  <a:lnTo>
                    <a:pt x="79248" y="30480"/>
                  </a:lnTo>
                  <a:lnTo>
                    <a:pt x="82296" y="36576"/>
                  </a:lnTo>
                  <a:lnTo>
                    <a:pt x="83820" y="41148"/>
                  </a:lnTo>
                  <a:lnTo>
                    <a:pt x="85344" y="45720"/>
                  </a:lnTo>
                  <a:lnTo>
                    <a:pt x="85344" y="50292"/>
                  </a:lnTo>
                  <a:lnTo>
                    <a:pt x="83820" y="54864"/>
                  </a:lnTo>
                  <a:lnTo>
                    <a:pt x="82296" y="59436"/>
                  </a:lnTo>
                  <a:lnTo>
                    <a:pt x="79248" y="64008"/>
                  </a:lnTo>
                  <a:lnTo>
                    <a:pt x="74676" y="68580"/>
                  </a:lnTo>
                  <a:lnTo>
                    <a:pt x="68580" y="73152"/>
                  </a:lnTo>
                  <a:lnTo>
                    <a:pt x="60960" y="76200"/>
                  </a:lnTo>
                  <a:lnTo>
                    <a:pt x="50292" y="77724"/>
                  </a:lnTo>
                  <a:lnTo>
                    <a:pt x="35052" y="77724"/>
                  </a:lnTo>
                  <a:lnTo>
                    <a:pt x="28956" y="76200"/>
                  </a:lnTo>
                  <a:lnTo>
                    <a:pt x="21336" y="73152"/>
                  </a:lnTo>
                  <a:lnTo>
                    <a:pt x="16764" y="70104"/>
                  </a:lnTo>
                  <a:lnTo>
                    <a:pt x="10668" y="65532"/>
                  </a:lnTo>
                  <a:lnTo>
                    <a:pt x="6096" y="59436"/>
                  </a:lnTo>
                  <a:lnTo>
                    <a:pt x="3048" y="54864"/>
                  </a:lnTo>
                  <a:lnTo>
                    <a:pt x="0" y="48768"/>
                  </a:lnTo>
                  <a:lnTo>
                    <a:pt x="0" y="30480"/>
                  </a:lnTo>
                  <a:lnTo>
                    <a:pt x="1524" y="22860"/>
                  </a:lnTo>
                  <a:lnTo>
                    <a:pt x="4572" y="18288"/>
                  </a:lnTo>
                  <a:lnTo>
                    <a:pt x="10668" y="12192"/>
                  </a:lnTo>
                  <a:lnTo>
                    <a:pt x="15240" y="7620"/>
                  </a:lnTo>
                  <a:lnTo>
                    <a:pt x="19812" y="4572"/>
                  </a:lnTo>
                  <a:lnTo>
                    <a:pt x="25908" y="1524"/>
                  </a:lnTo>
                  <a:lnTo>
                    <a:pt x="30480" y="0"/>
                  </a:lnTo>
                  <a:close/>
                </a:path>
              </a:pathLst>
            </a:custGeom>
            <a:solidFill>
              <a:srgbClr val="A6BFFF"/>
            </a:solidFill>
            <a:ln w="0" cap="rnd">
              <a:noFill/>
              <a:round/>
              <a:headEnd/>
              <a:tailEnd/>
            </a:ln>
          </p:spPr>
          <p:txBody>
            <a:bodyPr/>
            <a:lstStyle/>
            <a:p>
              <a:endParaRPr lang="en-AU"/>
            </a:p>
          </p:txBody>
        </p:sp>
        <p:sp>
          <p:nvSpPr>
            <p:cNvPr id="24617" name="Shape 3421"/>
            <p:cNvSpPr>
              <a:spLocks/>
            </p:cNvSpPr>
            <p:nvPr/>
          </p:nvSpPr>
          <p:spPr bwMode="auto">
            <a:xfrm>
              <a:off x="6248" y="10012"/>
              <a:ext cx="0" cy="15"/>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E8F7E8"/>
            </a:solidFill>
            <a:ln w="0" cap="rnd">
              <a:noFill/>
              <a:round/>
              <a:headEnd/>
              <a:tailEnd/>
            </a:ln>
          </p:spPr>
          <p:txBody>
            <a:bodyPr/>
            <a:lstStyle/>
            <a:p>
              <a:endParaRPr lang="en-AU"/>
            </a:p>
          </p:txBody>
        </p:sp>
        <p:sp>
          <p:nvSpPr>
            <p:cNvPr id="24618" name="Shape 3422"/>
            <p:cNvSpPr>
              <a:spLocks/>
            </p:cNvSpPr>
            <p:nvPr/>
          </p:nvSpPr>
          <p:spPr bwMode="auto">
            <a:xfrm>
              <a:off x="5669" y="9662"/>
              <a:ext cx="594" cy="548"/>
            </a:xfrm>
            <a:custGeom>
              <a:avLst/>
              <a:gdLst>
                <a:gd name="T0" fmla="*/ 0 w 59436"/>
                <a:gd name="T1" fmla="*/ 0 h 54864"/>
                <a:gd name="T2" fmla="*/ 0 w 59436"/>
                <a:gd name="T3" fmla="*/ 0 h 54864"/>
                <a:gd name="T4" fmla="*/ 0 w 59436"/>
                <a:gd name="T5" fmla="*/ 0 h 54864"/>
                <a:gd name="T6" fmla="*/ 0 w 59436"/>
                <a:gd name="T7" fmla="*/ 0 h 54864"/>
                <a:gd name="T8" fmla="*/ 0 w 59436"/>
                <a:gd name="T9" fmla="*/ 0 h 54864"/>
                <a:gd name="T10" fmla="*/ 0 w 59436"/>
                <a:gd name="T11" fmla="*/ 0 h 54864"/>
                <a:gd name="T12" fmla="*/ 0 w 59436"/>
                <a:gd name="T13" fmla="*/ 0 h 54864"/>
                <a:gd name="T14" fmla="*/ 0 w 59436"/>
                <a:gd name="T15" fmla="*/ 0 h 54864"/>
                <a:gd name="T16" fmla="*/ 0 w 59436"/>
                <a:gd name="T17" fmla="*/ 0 h 54864"/>
                <a:gd name="T18" fmla="*/ 0 w 59436"/>
                <a:gd name="T19" fmla="*/ 0 h 54864"/>
                <a:gd name="T20" fmla="*/ 0 w 59436"/>
                <a:gd name="T21" fmla="*/ 0 h 54864"/>
                <a:gd name="T22" fmla="*/ 0 w 59436"/>
                <a:gd name="T23" fmla="*/ 0 h 54864"/>
                <a:gd name="T24" fmla="*/ 0 w 59436"/>
                <a:gd name="T25" fmla="*/ 0 h 54864"/>
                <a:gd name="T26" fmla="*/ 0 w 59436"/>
                <a:gd name="T27" fmla="*/ 0 h 54864"/>
                <a:gd name="T28" fmla="*/ 0 w 59436"/>
                <a:gd name="T29" fmla="*/ 0 h 54864"/>
                <a:gd name="T30" fmla="*/ 0 w 59436"/>
                <a:gd name="T31" fmla="*/ 0 h 54864"/>
                <a:gd name="T32" fmla="*/ 0 w 59436"/>
                <a:gd name="T33" fmla="*/ 0 h 54864"/>
                <a:gd name="T34" fmla="*/ 0 w 59436"/>
                <a:gd name="T35" fmla="*/ 0 h 54864"/>
                <a:gd name="T36" fmla="*/ 0 w 59436"/>
                <a:gd name="T37" fmla="*/ 0 h 54864"/>
                <a:gd name="T38" fmla="*/ 0 w 59436"/>
                <a:gd name="T39" fmla="*/ 0 h 54864"/>
                <a:gd name="T40" fmla="*/ 0 w 59436"/>
                <a:gd name="T41" fmla="*/ 0 h 54864"/>
                <a:gd name="T42" fmla="*/ 0 w 59436"/>
                <a:gd name="T43" fmla="*/ 0 h 54864"/>
                <a:gd name="T44" fmla="*/ 0 w 59436"/>
                <a:gd name="T45" fmla="*/ 0 h 54864"/>
                <a:gd name="T46" fmla="*/ 0 w 59436"/>
                <a:gd name="T47" fmla="*/ 0 h 54864"/>
                <a:gd name="T48" fmla="*/ 0 w 59436"/>
                <a:gd name="T49" fmla="*/ 0 h 54864"/>
                <a:gd name="T50" fmla="*/ 0 w 59436"/>
                <a:gd name="T51" fmla="*/ 0 h 54864"/>
                <a:gd name="T52" fmla="*/ 0 w 59436"/>
                <a:gd name="T53" fmla="*/ 0 h 54864"/>
                <a:gd name="T54" fmla="*/ 0 w 59436"/>
                <a:gd name="T55" fmla="*/ 0 h 54864"/>
                <a:gd name="T56" fmla="*/ 0 w 59436"/>
                <a:gd name="T57" fmla="*/ 0 h 54864"/>
                <a:gd name="T58" fmla="*/ 0 w 59436"/>
                <a:gd name="T59" fmla="*/ 0 h 54864"/>
                <a:gd name="T60" fmla="*/ 0 w 59436"/>
                <a:gd name="T61" fmla="*/ 0 h 54864"/>
                <a:gd name="T62" fmla="*/ 0 w 59436"/>
                <a:gd name="T63" fmla="*/ 0 h 54864"/>
                <a:gd name="T64" fmla="*/ 0 w 59436"/>
                <a:gd name="T65" fmla="*/ 0 h 54864"/>
                <a:gd name="T66" fmla="*/ 0 w 59436"/>
                <a:gd name="T67" fmla="*/ 0 h 54864"/>
                <a:gd name="T68" fmla="*/ 0 w 59436"/>
                <a:gd name="T69" fmla="*/ 0 h 54864"/>
                <a:gd name="T70" fmla="*/ 0 w 59436"/>
                <a:gd name="T71" fmla="*/ 0 h 54864"/>
                <a:gd name="T72" fmla="*/ 0 w 59436"/>
                <a:gd name="T73" fmla="*/ 0 h 548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436"/>
                <a:gd name="T112" fmla="*/ 0 h 54864"/>
                <a:gd name="T113" fmla="*/ 59436 w 59436"/>
                <a:gd name="T114" fmla="*/ 54864 h 548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436" h="54864">
                  <a:moveTo>
                    <a:pt x="25908" y="0"/>
                  </a:moveTo>
                  <a:lnTo>
                    <a:pt x="38100" y="0"/>
                  </a:lnTo>
                  <a:lnTo>
                    <a:pt x="41148" y="1524"/>
                  </a:lnTo>
                  <a:lnTo>
                    <a:pt x="44196" y="3048"/>
                  </a:lnTo>
                  <a:lnTo>
                    <a:pt x="45720" y="4572"/>
                  </a:lnTo>
                  <a:lnTo>
                    <a:pt x="50292" y="7620"/>
                  </a:lnTo>
                  <a:lnTo>
                    <a:pt x="54864" y="12192"/>
                  </a:lnTo>
                  <a:lnTo>
                    <a:pt x="57912" y="16764"/>
                  </a:lnTo>
                  <a:lnTo>
                    <a:pt x="59436" y="22860"/>
                  </a:lnTo>
                  <a:lnTo>
                    <a:pt x="59436" y="35052"/>
                  </a:lnTo>
                  <a:lnTo>
                    <a:pt x="57912" y="35052"/>
                  </a:lnTo>
                  <a:lnTo>
                    <a:pt x="57912" y="32004"/>
                  </a:lnTo>
                  <a:lnTo>
                    <a:pt x="54864" y="27432"/>
                  </a:lnTo>
                  <a:lnTo>
                    <a:pt x="53340" y="24384"/>
                  </a:lnTo>
                  <a:lnTo>
                    <a:pt x="48768" y="18288"/>
                  </a:lnTo>
                  <a:lnTo>
                    <a:pt x="44196" y="13716"/>
                  </a:lnTo>
                  <a:lnTo>
                    <a:pt x="41148" y="10668"/>
                  </a:lnTo>
                  <a:lnTo>
                    <a:pt x="39624" y="10668"/>
                  </a:lnTo>
                  <a:lnTo>
                    <a:pt x="35052" y="9144"/>
                  </a:lnTo>
                  <a:lnTo>
                    <a:pt x="24384" y="9144"/>
                  </a:lnTo>
                  <a:lnTo>
                    <a:pt x="21336" y="10668"/>
                  </a:lnTo>
                  <a:lnTo>
                    <a:pt x="19812" y="12192"/>
                  </a:lnTo>
                  <a:lnTo>
                    <a:pt x="15240" y="16764"/>
                  </a:lnTo>
                  <a:lnTo>
                    <a:pt x="13716" y="21336"/>
                  </a:lnTo>
                  <a:lnTo>
                    <a:pt x="10668" y="24384"/>
                  </a:lnTo>
                  <a:lnTo>
                    <a:pt x="10668" y="33528"/>
                  </a:lnTo>
                  <a:lnTo>
                    <a:pt x="13716" y="38100"/>
                  </a:lnTo>
                  <a:lnTo>
                    <a:pt x="15240" y="42672"/>
                  </a:lnTo>
                  <a:lnTo>
                    <a:pt x="19812" y="44196"/>
                  </a:lnTo>
                  <a:lnTo>
                    <a:pt x="24384" y="45720"/>
                  </a:lnTo>
                  <a:lnTo>
                    <a:pt x="28956" y="44196"/>
                  </a:lnTo>
                  <a:lnTo>
                    <a:pt x="33528" y="42672"/>
                  </a:lnTo>
                  <a:lnTo>
                    <a:pt x="36576" y="41148"/>
                  </a:lnTo>
                  <a:lnTo>
                    <a:pt x="39624" y="38100"/>
                  </a:lnTo>
                  <a:lnTo>
                    <a:pt x="39624" y="32004"/>
                  </a:lnTo>
                  <a:lnTo>
                    <a:pt x="35052" y="28956"/>
                  </a:lnTo>
                  <a:lnTo>
                    <a:pt x="30480" y="27432"/>
                  </a:lnTo>
                  <a:lnTo>
                    <a:pt x="24384" y="27432"/>
                  </a:lnTo>
                  <a:lnTo>
                    <a:pt x="27432" y="24384"/>
                  </a:lnTo>
                  <a:lnTo>
                    <a:pt x="27432" y="22860"/>
                  </a:lnTo>
                  <a:lnTo>
                    <a:pt x="32004" y="21336"/>
                  </a:lnTo>
                  <a:lnTo>
                    <a:pt x="33528" y="19812"/>
                  </a:lnTo>
                  <a:lnTo>
                    <a:pt x="36576" y="19812"/>
                  </a:lnTo>
                  <a:lnTo>
                    <a:pt x="39624" y="21336"/>
                  </a:lnTo>
                  <a:lnTo>
                    <a:pt x="44196" y="25908"/>
                  </a:lnTo>
                  <a:lnTo>
                    <a:pt x="44196" y="39624"/>
                  </a:lnTo>
                  <a:lnTo>
                    <a:pt x="41148" y="42672"/>
                  </a:lnTo>
                  <a:lnTo>
                    <a:pt x="41148" y="45720"/>
                  </a:lnTo>
                  <a:lnTo>
                    <a:pt x="39624" y="48768"/>
                  </a:lnTo>
                  <a:lnTo>
                    <a:pt x="36576" y="50292"/>
                  </a:lnTo>
                  <a:lnTo>
                    <a:pt x="35052" y="53340"/>
                  </a:lnTo>
                  <a:lnTo>
                    <a:pt x="32004" y="53340"/>
                  </a:lnTo>
                  <a:lnTo>
                    <a:pt x="28956" y="54864"/>
                  </a:lnTo>
                  <a:lnTo>
                    <a:pt x="21336" y="54864"/>
                  </a:lnTo>
                  <a:lnTo>
                    <a:pt x="18288" y="51816"/>
                  </a:lnTo>
                  <a:lnTo>
                    <a:pt x="15240" y="50292"/>
                  </a:lnTo>
                  <a:lnTo>
                    <a:pt x="10668" y="48768"/>
                  </a:lnTo>
                  <a:lnTo>
                    <a:pt x="9144" y="44196"/>
                  </a:lnTo>
                  <a:lnTo>
                    <a:pt x="6096" y="41148"/>
                  </a:lnTo>
                  <a:lnTo>
                    <a:pt x="4572" y="38100"/>
                  </a:lnTo>
                  <a:lnTo>
                    <a:pt x="1524" y="35052"/>
                  </a:lnTo>
                  <a:lnTo>
                    <a:pt x="1524" y="32004"/>
                  </a:lnTo>
                  <a:lnTo>
                    <a:pt x="0" y="28956"/>
                  </a:lnTo>
                  <a:lnTo>
                    <a:pt x="0" y="19812"/>
                  </a:lnTo>
                  <a:lnTo>
                    <a:pt x="1524" y="16764"/>
                  </a:lnTo>
                  <a:lnTo>
                    <a:pt x="3048" y="15240"/>
                  </a:lnTo>
                  <a:lnTo>
                    <a:pt x="4572" y="12192"/>
                  </a:lnTo>
                  <a:lnTo>
                    <a:pt x="6096" y="10668"/>
                  </a:lnTo>
                  <a:lnTo>
                    <a:pt x="9144" y="9144"/>
                  </a:lnTo>
                  <a:lnTo>
                    <a:pt x="10668" y="7620"/>
                  </a:lnTo>
                  <a:lnTo>
                    <a:pt x="13716" y="4572"/>
                  </a:lnTo>
                  <a:lnTo>
                    <a:pt x="18288" y="3048"/>
                  </a:lnTo>
                  <a:lnTo>
                    <a:pt x="19812" y="3048"/>
                  </a:lnTo>
                  <a:lnTo>
                    <a:pt x="22860" y="1524"/>
                  </a:lnTo>
                  <a:lnTo>
                    <a:pt x="25908" y="0"/>
                  </a:lnTo>
                  <a:close/>
                </a:path>
              </a:pathLst>
            </a:custGeom>
            <a:solidFill>
              <a:srgbClr val="E8F7E8"/>
            </a:solidFill>
            <a:ln w="0" cap="rnd">
              <a:noFill/>
              <a:round/>
              <a:headEnd/>
              <a:tailEnd/>
            </a:ln>
          </p:spPr>
          <p:txBody>
            <a:bodyPr/>
            <a:lstStyle/>
            <a:p>
              <a:endParaRPr lang="en-AU"/>
            </a:p>
          </p:txBody>
        </p:sp>
        <p:sp>
          <p:nvSpPr>
            <p:cNvPr id="24619" name="Shape 3423"/>
            <p:cNvSpPr>
              <a:spLocks/>
            </p:cNvSpPr>
            <p:nvPr/>
          </p:nvSpPr>
          <p:spPr bwMode="auto">
            <a:xfrm>
              <a:off x="8092" y="8138"/>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E8F7E8"/>
            </a:solidFill>
            <a:ln w="0" cap="rnd">
              <a:noFill/>
              <a:round/>
              <a:headEnd/>
              <a:tailEnd/>
            </a:ln>
          </p:spPr>
          <p:txBody>
            <a:bodyPr/>
            <a:lstStyle/>
            <a:p>
              <a:endParaRPr lang="en-AU"/>
            </a:p>
          </p:txBody>
        </p:sp>
        <p:sp>
          <p:nvSpPr>
            <p:cNvPr id="24620" name="Shape 3424"/>
            <p:cNvSpPr>
              <a:spLocks/>
            </p:cNvSpPr>
            <p:nvPr/>
          </p:nvSpPr>
          <p:spPr bwMode="auto">
            <a:xfrm>
              <a:off x="7863" y="7955"/>
              <a:ext cx="427" cy="396"/>
            </a:xfrm>
            <a:custGeom>
              <a:avLst/>
              <a:gdLst>
                <a:gd name="T0" fmla="*/ 0 w 42672"/>
                <a:gd name="T1" fmla="*/ 0 h 39624"/>
                <a:gd name="T2" fmla="*/ 0 w 42672"/>
                <a:gd name="T3" fmla="*/ 0 h 39624"/>
                <a:gd name="T4" fmla="*/ 0 w 42672"/>
                <a:gd name="T5" fmla="*/ 0 h 39624"/>
                <a:gd name="T6" fmla="*/ 0 w 42672"/>
                <a:gd name="T7" fmla="*/ 0 h 39624"/>
                <a:gd name="T8" fmla="*/ 0 w 42672"/>
                <a:gd name="T9" fmla="*/ 0 h 39624"/>
                <a:gd name="T10" fmla="*/ 0 w 42672"/>
                <a:gd name="T11" fmla="*/ 0 h 39624"/>
                <a:gd name="T12" fmla="*/ 0 w 42672"/>
                <a:gd name="T13" fmla="*/ 0 h 39624"/>
                <a:gd name="T14" fmla="*/ 0 w 42672"/>
                <a:gd name="T15" fmla="*/ 0 h 39624"/>
                <a:gd name="T16" fmla="*/ 0 w 42672"/>
                <a:gd name="T17" fmla="*/ 0 h 39624"/>
                <a:gd name="T18" fmla="*/ 0 w 42672"/>
                <a:gd name="T19" fmla="*/ 0 h 39624"/>
                <a:gd name="T20" fmla="*/ 0 w 42672"/>
                <a:gd name="T21" fmla="*/ 0 h 39624"/>
                <a:gd name="T22" fmla="*/ 0 w 42672"/>
                <a:gd name="T23" fmla="*/ 0 h 39624"/>
                <a:gd name="T24" fmla="*/ 0 w 42672"/>
                <a:gd name="T25" fmla="*/ 0 h 39624"/>
                <a:gd name="T26" fmla="*/ 0 w 42672"/>
                <a:gd name="T27" fmla="*/ 0 h 39624"/>
                <a:gd name="T28" fmla="*/ 0 w 42672"/>
                <a:gd name="T29" fmla="*/ 0 h 39624"/>
                <a:gd name="T30" fmla="*/ 0 w 42672"/>
                <a:gd name="T31" fmla="*/ 0 h 39624"/>
                <a:gd name="T32" fmla="*/ 0 w 42672"/>
                <a:gd name="T33" fmla="*/ 0 h 39624"/>
                <a:gd name="T34" fmla="*/ 0 w 42672"/>
                <a:gd name="T35" fmla="*/ 0 h 39624"/>
                <a:gd name="T36" fmla="*/ 0 w 42672"/>
                <a:gd name="T37" fmla="*/ 0 h 39624"/>
                <a:gd name="T38" fmla="*/ 0 w 42672"/>
                <a:gd name="T39" fmla="*/ 0 h 39624"/>
                <a:gd name="T40" fmla="*/ 0 w 42672"/>
                <a:gd name="T41" fmla="*/ 0 h 39624"/>
                <a:gd name="T42" fmla="*/ 0 w 42672"/>
                <a:gd name="T43" fmla="*/ 0 h 39624"/>
                <a:gd name="T44" fmla="*/ 0 w 42672"/>
                <a:gd name="T45" fmla="*/ 0 h 39624"/>
                <a:gd name="T46" fmla="*/ 0 w 42672"/>
                <a:gd name="T47" fmla="*/ 0 h 39624"/>
                <a:gd name="T48" fmla="*/ 0 w 42672"/>
                <a:gd name="T49" fmla="*/ 0 h 39624"/>
                <a:gd name="T50" fmla="*/ 0 w 42672"/>
                <a:gd name="T51" fmla="*/ 0 h 39624"/>
                <a:gd name="T52" fmla="*/ 0 w 42672"/>
                <a:gd name="T53" fmla="*/ 0 h 39624"/>
                <a:gd name="T54" fmla="*/ 0 w 42672"/>
                <a:gd name="T55" fmla="*/ 0 h 39624"/>
                <a:gd name="T56" fmla="*/ 0 w 42672"/>
                <a:gd name="T57" fmla="*/ 0 h 39624"/>
                <a:gd name="T58" fmla="*/ 0 w 42672"/>
                <a:gd name="T59" fmla="*/ 0 h 39624"/>
                <a:gd name="T60" fmla="*/ 0 w 42672"/>
                <a:gd name="T61" fmla="*/ 0 h 39624"/>
                <a:gd name="T62" fmla="*/ 0 w 42672"/>
                <a:gd name="T63" fmla="*/ 0 h 39624"/>
                <a:gd name="T64" fmla="*/ 0 w 42672"/>
                <a:gd name="T65" fmla="*/ 0 h 39624"/>
                <a:gd name="T66" fmla="*/ 0 w 42672"/>
                <a:gd name="T67" fmla="*/ 0 h 39624"/>
                <a:gd name="T68" fmla="*/ 0 w 42672"/>
                <a:gd name="T69" fmla="*/ 0 h 39624"/>
                <a:gd name="T70" fmla="*/ 0 w 42672"/>
                <a:gd name="T71" fmla="*/ 0 h 39624"/>
                <a:gd name="T72" fmla="*/ 0 w 42672"/>
                <a:gd name="T73" fmla="*/ 0 h 39624"/>
                <a:gd name="T74" fmla="*/ 0 w 42672"/>
                <a:gd name="T75" fmla="*/ 0 h 39624"/>
                <a:gd name="T76" fmla="*/ 0 w 42672"/>
                <a:gd name="T77" fmla="*/ 0 h 39624"/>
                <a:gd name="T78" fmla="*/ 0 w 42672"/>
                <a:gd name="T79" fmla="*/ 0 h 39624"/>
                <a:gd name="T80" fmla="*/ 0 w 42672"/>
                <a:gd name="T81" fmla="*/ 0 h 39624"/>
                <a:gd name="T82" fmla="*/ 0 w 42672"/>
                <a:gd name="T83" fmla="*/ 0 h 39624"/>
                <a:gd name="T84" fmla="*/ 0 w 42672"/>
                <a:gd name="T85" fmla="*/ 0 h 39624"/>
                <a:gd name="T86" fmla="*/ 0 w 42672"/>
                <a:gd name="T87" fmla="*/ 0 h 39624"/>
                <a:gd name="T88" fmla="*/ 0 w 42672"/>
                <a:gd name="T89" fmla="*/ 0 h 39624"/>
                <a:gd name="T90" fmla="*/ 0 w 42672"/>
                <a:gd name="T91" fmla="*/ 0 h 39624"/>
                <a:gd name="T92" fmla="*/ 0 w 42672"/>
                <a:gd name="T93" fmla="*/ 0 h 39624"/>
                <a:gd name="T94" fmla="*/ 0 w 42672"/>
                <a:gd name="T95" fmla="*/ 0 h 39624"/>
                <a:gd name="T96" fmla="*/ 0 w 42672"/>
                <a:gd name="T97" fmla="*/ 0 h 39624"/>
                <a:gd name="T98" fmla="*/ 0 w 42672"/>
                <a:gd name="T99" fmla="*/ 0 h 39624"/>
                <a:gd name="T100" fmla="*/ 0 w 42672"/>
                <a:gd name="T101" fmla="*/ 0 h 39624"/>
                <a:gd name="T102" fmla="*/ 0 w 42672"/>
                <a:gd name="T103" fmla="*/ 0 h 39624"/>
                <a:gd name="T104" fmla="*/ 0 w 42672"/>
                <a:gd name="T105" fmla="*/ 0 h 39624"/>
                <a:gd name="T106" fmla="*/ 0 w 42672"/>
                <a:gd name="T107" fmla="*/ 0 h 39624"/>
                <a:gd name="T108" fmla="*/ 0 w 42672"/>
                <a:gd name="T109" fmla="*/ 0 h 39624"/>
                <a:gd name="T110" fmla="*/ 0 w 42672"/>
                <a:gd name="T111" fmla="*/ 0 h 39624"/>
                <a:gd name="T112" fmla="*/ 0 w 42672"/>
                <a:gd name="T113" fmla="*/ 0 h 39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672"/>
                <a:gd name="T172" fmla="*/ 0 h 39624"/>
                <a:gd name="T173" fmla="*/ 42672 w 42672"/>
                <a:gd name="T174" fmla="*/ 39624 h 39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672" h="39624">
                  <a:moveTo>
                    <a:pt x="16764" y="0"/>
                  </a:moveTo>
                  <a:lnTo>
                    <a:pt x="28956" y="0"/>
                  </a:lnTo>
                  <a:lnTo>
                    <a:pt x="32004" y="3048"/>
                  </a:lnTo>
                  <a:lnTo>
                    <a:pt x="33528" y="3048"/>
                  </a:lnTo>
                  <a:lnTo>
                    <a:pt x="36576" y="6096"/>
                  </a:lnTo>
                  <a:lnTo>
                    <a:pt x="38100" y="9144"/>
                  </a:lnTo>
                  <a:lnTo>
                    <a:pt x="41148" y="10668"/>
                  </a:lnTo>
                  <a:lnTo>
                    <a:pt x="41148" y="19812"/>
                  </a:lnTo>
                  <a:lnTo>
                    <a:pt x="42672" y="24384"/>
                  </a:lnTo>
                  <a:lnTo>
                    <a:pt x="41148" y="27432"/>
                  </a:lnTo>
                  <a:lnTo>
                    <a:pt x="41148" y="28956"/>
                  </a:lnTo>
                  <a:lnTo>
                    <a:pt x="38100" y="32004"/>
                  </a:lnTo>
                  <a:lnTo>
                    <a:pt x="36576" y="35052"/>
                  </a:lnTo>
                  <a:lnTo>
                    <a:pt x="33528" y="36576"/>
                  </a:lnTo>
                  <a:lnTo>
                    <a:pt x="30480" y="38100"/>
                  </a:lnTo>
                  <a:lnTo>
                    <a:pt x="27432" y="39624"/>
                  </a:lnTo>
                  <a:lnTo>
                    <a:pt x="18288" y="39624"/>
                  </a:lnTo>
                  <a:lnTo>
                    <a:pt x="15240" y="38100"/>
                  </a:lnTo>
                  <a:lnTo>
                    <a:pt x="12192" y="36576"/>
                  </a:lnTo>
                  <a:lnTo>
                    <a:pt x="9144" y="36576"/>
                  </a:lnTo>
                  <a:lnTo>
                    <a:pt x="4572" y="32004"/>
                  </a:lnTo>
                  <a:lnTo>
                    <a:pt x="3048" y="28956"/>
                  </a:lnTo>
                  <a:lnTo>
                    <a:pt x="1524" y="24384"/>
                  </a:lnTo>
                  <a:lnTo>
                    <a:pt x="1524" y="19812"/>
                  </a:lnTo>
                  <a:lnTo>
                    <a:pt x="0" y="18288"/>
                  </a:lnTo>
                  <a:lnTo>
                    <a:pt x="1524" y="16764"/>
                  </a:lnTo>
                  <a:lnTo>
                    <a:pt x="1524" y="18288"/>
                  </a:lnTo>
                  <a:lnTo>
                    <a:pt x="3048" y="21336"/>
                  </a:lnTo>
                  <a:lnTo>
                    <a:pt x="4572" y="24384"/>
                  </a:lnTo>
                  <a:lnTo>
                    <a:pt x="6096" y="25908"/>
                  </a:lnTo>
                  <a:lnTo>
                    <a:pt x="9144" y="27432"/>
                  </a:lnTo>
                  <a:lnTo>
                    <a:pt x="10668" y="30480"/>
                  </a:lnTo>
                  <a:lnTo>
                    <a:pt x="15240" y="32004"/>
                  </a:lnTo>
                  <a:lnTo>
                    <a:pt x="22860" y="32004"/>
                  </a:lnTo>
                  <a:lnTo>
                    <a:pt x="24384" y="30480"/>
                  </a:lnTo>
                  <a:lnTo>
                    <a:pt x="27432" y="27432"/>
                  </a:lnTo>
                  <a:lnTo>
                    <a:pt x="28956" y="24384"/>
                  </a:lnTo>
                  <a:lnTo>
                    <a:pt x="32004" y="21336"/>
                  </a:lnTo>
                  <a:lnTo>
                    <a:pt x="32004" y="16764"/>
                  </a:lnTo>
                  <a:lnTo>
                    <a:pt x="30480" y="13716"/>
                  </a:lnTo>
                  <a:lnTo>
                    <a:pt x="28956" y="10668"/>
                  </a:lnTo>
                  <a:lnTo>
                    <a:pt x="25908" y="10668"/>
                  </a:lnTo>
                  <a:lnTo>
                    <a:pt x="22860" y="9144"/>
                  </a:lnTo>
                  <a:lnTo>
                    <a:pt x="19812" y="10668"/>
                  </a:lnTo>
                  <a:lnTo>
                    <a:pt x="18288" y="10668"/>
                  </a:lnTo>
                  <a:lnTo>
                    <a:pt x="16764" y="13716"/>
                  </a:lnTo>
                  <a:lnTo>
                    <a:pt x="16764" y="16764"/>
                  </a:lnTo>
                  <a:lnTo>
                    <a:pt x="19812" y="18288"/>
                  </a:lnTo>
                  <a:lnTo>
                    <a:pt x="22860" y="18288"/>
                  </a:lnTo>
                  <a:lnTo>
                    <a:pt x="18288" y="19812"/>
                  </a:lnTo>
                  <a:lnTo>
                    <a:pt x="13716" y="19812"/>
                  </a:lnTo>
                  <a:lnTo>
                    <a:pt x="10668" y="18288"/>
                  </a:lnTo>
                  <a:lnTo>
                    <a:pt x="9144" y="16764"/>
                  </a:lnTo>
                  <a:lnTo>
                    <a:pt x="9144" y="9144"/>
                  </a:lnTo>
                  <a:lnTo>
                    <a:pt x="10668" y="6096"/>
                  </a:lnTo>
                  <a:lnTo>
                    <a:pt x="13716" y="3048"/>
                  </a:lnTo>
                  <a:lnTo>
                    <a:pt x="16764" y="0"/>
                  </a:lnTo>
                  <a:close/>
                </a:path>
              </a:pathLst>
            </a:custGeom>
            <a:solidFill>
              <a:srgbClr val="E8F7E8"/>
            </a:solidFill>
            <a:ln w="0" cap="rnd">
              <a:noFill/>
              <a:round/>
              <a:headEnd/>
              <a:tailEnd/>
            </a:ln>
          </p:spPr>
          <p:txBody>
            <a:bodyPr/>
            <a:lstStyle/>
            <a:p>
              <a:endParaRPr lang="en-AU"/>
            </a:p>
          </p:txBody>
        </p:sp>
        <p:sp>
          <p:nvSpPr>
            <p:cNvPr id="24621" name="Shape 3425"/>
            <p:cNvSpPr>
              <a:spLocks/>
            </p:cNvSpPr>
            <p:nvPr/>
          </p:nvSpPr>
          <p:spPr bwMode="auto">
            <a:xfrm>
              <a:off x="9113" y="9814"/>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E8F7E8"/>
            </a:solidFill>
            <a:ln w="0" cap="rnd">
              <a:noFill/>
              <a:round/>
              <a:headEnd/>
              <a:tailEnd/>
            </a:ln>
          </p:spPr>
          <p:txBody>
            <a:bodyPr/>
            <a:lstStyle/>
            <a:p>
              <a:endParaRPr lang="en-AU"/>
            </a:p>
          </p:txBody>
        </p:sp>
        <p:sp>
          <p:nvSpPr>
            <p:cNvPr id="24622" name="Shape 3426"/>
            <p:cNvSpPr>
              <a:spLocks/>
            </p:cNvSpPr>
            <p:nvPr/>
          </p:nvSpPr>
          <p:spPr bwMode="auto">
            <a:xfrm>
              <a:off x="8671" y="9128"/>
              <a:ext cx="701" cy="701"/>
            </a:xfrm>
            <a:custGeom>
              <a:avLst/>
              <a:gdLst>
                <a:gd name="T0" fmla="*/ 0 w 70104"/>
                <a:gd name="T1" fmla="*/ 0 h 70104"/>
                <a:gd name="T2" fmla="*/ 0 w 70104"/>
                <a:gd name="T3" fmla="*/ 0 h 70104"/>
                <a:gd name="T4" fmla="*/ 0 w 70104"/>
                <a:gd name="T5" fmla="*/ 0 h 70104"/>
                <a:gd name="T6" fmla="*/ 0 w 70104"/>
                <a:gd name="T7" fmla="*/ 0 h 70104"/>
                <a:gd name="T8" fmla="*/ 0 w 70104"/>
                <a:gd name="T9" fmla="*/ 0 h 70104"/>
                <a:gd name="T10" fmla="*/ 0 w 70104"/>
                <a:gd name="T11" fmla="*/ 0 h 70104"/>
                <a:gd name="T12" fmla="*/ 0 w 70104"/>
                <a:gd name="T13" fmla="*/ 0 h 70104"/>
                <a:gd name="T14" fmla="*/ 0 w 70104"/>
                <a:gd name="T15" fmla="*/ 0 h 70104"/>
                <a:gd name="T16" fmla="*/ 0 w 70104"/>
                <a:gd name="T17" fmla="*/ 0 h 70104"/>
                <a:gd name="T18" fmla="*/ 0 w 70104"/>
                <a:gd name="T19" fmla="*/ 0 h 70104"/>
                <a:gd name="T20" fmla="*/ 0 w 70104"/>
                <a:gd name="T21" fmla="*/ 0 h 70104"/>
                <a:gd name="T22" fmla="*/ 0 w 70104"/>
                <a:gd name="T23" fmla="*/ 0 h 70104"/>
                <a:gd name="T24" fmla="*/ 0 w 70104"/>
                <a:gd name="T25" fmla="*/ 0 h 70104"/>
                <a:gd name="T26" fmla="*/ 0 w 70104"/>
                <a:gd name="T27" fmla="*/ 0 h 70104"/>
                <a:gd name="T28" fmla="*/ 0 w 70104"/>
                <a:gd name="T29" fmla="*/ 0 h 70104"/>
                <a:gd name="T30" fmla="*/ 0 w 70104"/>
                <a:gd name="T31" fmla="*/ 0 h 70104"/>
                <a:gd name="T32" fmla="*/ 0 w 70104"/>
                <a:gd name="T33" fmla="*/ 0 h 70104"/>
                <a:gd name="T34" fmla="*/ 0 w 70104"/>
                <a:gd name="T35" fmla="*/ 0 h 70104"/>
                <a:gd name="T36" fmla="*/ 0 w 70104"/>
                <a:gd name="T37" fmla="*/ 0 h 70104"/>
                <a:gd name="T38" fmla="*/ 0 w 70104"/>
                <a:gd name="T39" fmla="*/ 0 h 70104"/>
                <a:gd name="T40" fmla="*/ 0 w 70104"/>
                <a:gd name="T41" fmla="*/ 0 h 70104"/>
                <a:gd name="T42" fmla="*/ 0 w 70104"/>
                <a:gd name="T43" fmla="*/ 0 h 70104"/>
                <a:gd name="T44" fmla="*/ 0 w 70104"/>
                <a:gd name="T45" fmla="*/ 0 h 70104"/>
                <a:gd name="T46" fmla="*/ 0 w 70104"/>
                <a:gd name="T47" fmla="*/ 0 h 70104"/>
                <a:gd name="T48" fmla="*/ 0 w 70104"/>
                <a:gd name="T49" fmla="*/ 0 h 70104"/>
                <a:gd name="T50" fmla="*/ 0 w 70104"/>
                <a:gd name="T51" fmla="*/ 0 h 70104"/>
                <a:gd name="T52" fmla="*/ 0 w 70104"/>
                <a:gd name="T53" fmla="*/ 0 h 70104"/>
                <a:gd name="T54" fmla="*/ 0 w 70104"/>
                <a:gd name="T55" fmla="*/ 0 h 70104"/>
                <a:gd name="T56" fmla="*/ 0 w 70104"/>
                <a:gd name="T57" fmla="*/ 0 h 70104"/>
                <a:gd name="T58" fmla="*/ 0 w 70104"/>
                <a:gd name="T59" fmla="*/ 0 h 70104"/>
                <a:gd name="T60" fmla="*/ 0 w 70104"/>
                <a:gd name="T61" fmla="*/ 0 h 70104"/>
                <a:gd name="T62" fmla="*/ 0 w 70104"/>
                <a:gd name="T63" fmla="*/ 0 h 70104"/>
                <a:gd name="T64" fmla="*/ 0 w 70104"/>
                <a:gd name="T65" fmla="*/ 0 h 70104"/>
                <a:gd name="T66" fmla="*/ 0 w 70104"/>
                <a:gd name="T67" fmla="*/ 0 h 70104"/>
                <a:gd name="T68" fmla="*/ 0 w 70104"/>
                <a:gd name="T69" fmla="*/ 0 h 70104"/>
                <a:gd name="T70" fmla="*/ 0 w 70104"/>
                <a:gd name="T71" fmla="*/ 0 h 70104"/>
                <a:gd name="T72" fmla="*/ 0 w 70104"/>
                <a:gd name="T73" fmla="*/ 0 h 70104"/>
                <a:gd name="T74" fmla="*/ 0 w 70104"/>
                <a:gd name="T75" fmla="*/ 0 h 70104"/>
                <a:gd name="T76" fmla="*/ 0 w 70104"/>
                <a:gd name="T77" fmla="*/ 0 h 70104"/>
                <a:gd name="T78" fmla="*/ 0 w 70104"/>
                <a:gd name="T79" fmla="*/ 0 h 70104"/>
                <a:gd name="T80" fmla="*/ 0 w 70104"/>
                <a:gd name="T81" fmla="*/ 0 h 70104"/>
                <a:gd name="T82" fmla="*/ 0 w 70104"/>
                <a:gd name="T83" fmla="*/ 0 h 70104"/>
                <a:gd name="T84" fmla="*/ 0 w 70104"/>
                <a:gd name="T85" fmla="*/ 0 h 70104"/>
                <a:gd name="T86" fmla="*/ 0 w 70104"/>
                <a:gd name="T87" fmla="*/ 0 h 70104"/>
                <a:gd name="T88" fmla="*/ 0 w 70104"/>
                <a:gd name="T89" fmla="*/ 0 h 70104"/>
                <a:gd name="T90" fmla="*/ 0 w 70104"/>
                <a:gd name="T91" fmla="*/ 0 h 70104"/>
                <a:gd name="T92" fmla="*/ 0 w 70104"/>
                <a:gd name="T93" fmla="*/ 0 h 70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104"/>
                <a:gd name="T142" fmla="*/ 0 h 70104"/>
                <a:gd name="T143" fmla="*/ 70104 w 70104"/>
                <a:gd name="T144" fmla="*/ 70104 h 70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104" h="70104">
                  <a:moveTo>
                    <a:pt x="27432" y="0"/>
                  </a:moveTo>
                  <a:lnTo>
                    <a:pt x="36576" y="0"/>
                  </a:lnTo>
                  <a:lnTo>
                    <a:pt x="42672" y="1524"/>
                  </a:lnTo>
                  <a:lnTo>
                    <a:pt x="48768" y="1524"/>
                  </a:lnTo>
                  <a:lnTo>
                    <a:pt x="53340" y="4572"/>
                  </a:lnTo>
                  <a:lnTo>
                    <a:pt x="57912" y="6096"/>
                  </a:lnTo>
                  <a:lnTo>
                    <a:pt x="59436" y="7620"/>
                  </a:lnTo>
                  <a:lnTo>
                    <a:pt x="62484" y="9144"/>
                  </a:lnTo>
                  <a:lnTo>
                    <a:pt x="65532" y="13716"/>
                  </a:lnTo>
                  <a:lnTo>
                    <a:pt x="67056" y="16764"/>
                  </a:lnTo>
                  <a:lnTo>
                    <a:pt x="67056" y="19812"/>
                  </a:lnTo>
                  <a:lnTo>
                    <a:pt x="70104" y="22860"/>
                  </a:lnTo>
                  <a:lnTo>
                    <a:pt x="70104" y="32004"/>
                  </a:lnTo>
                  <a:lnTo>
                    <a:pt x="67056" y="35052"/>
                  </a:lnTo>
                  <a:lnTo>
                    <a:pt x="65532" y="38100"/>
                  </a:lnTo>
                  <a:lnTo>
                    <a:pt x="65532" y="41148"/>
                  </a:lnTo>
                  <a:lnTo>
                    <a:pt x="59436" y="45720"/>
                  </a:lnTo>
                  <a:lnTo>
                    <a:pt x="53340" y="50292"/>
                  </a:lnTo>
                  <a:lnTo>
                    <a:pt x="48768" y="53340"/>
                  </a:lnTo>
                  <a:lnTo>
                    <a:pt x="44196" y="56388"/>
                  </a:lnTo>
                  <a:lnTo>
                    <a:pt x="35052" y="56388"/>
                  </a:lnTo>
                  <a:lnTo>
                    <a:pt x="32004" y="53340"/>
                  </a:lnTo>
                  <a:lnTo>
                    <a:pt x="27432" y="51816"/>
                  </a:lnTo>
                  <a:lnTo>
                    <a:pt x="25908" y="45720"/>
                  </a:lnTo>
                  <a:lnTo>
                    <a:pt x="24384" y="42672"/>
                  </a:lnTo>
                  <a:lnTo>
                    <a:pt x="24384" y="38100"/>
                  </a:lnTo>
                  <a:lnTo>
                    <a:pt x="25908" y="33528"/>
                  </a:lnTo>
                  <a:lnTo>
                    <a:pt x="27432" y="30480"/>
                  </a:lnTo>
                  <a:lnTo>
                    <a:pt x="28956" y="27432"/>
                  </a:lnTo>
                  <a:lnTo>
                    <a:pt x="30480" y="25908"/>
                  </a:lnTo>
                  <a:lnTo>
                    <a:pt x="32004" y="25908"/>
                  </a:lnTo>
                  <a:lnTo>
                    <a:pt x="32004" y="28956"/>
                  </a:lnTo>
                  <a:lnTo>
                    <a:pt x="30480" y="33528"/>
                  </a:lnTo>
                  <a:lnTo>
                    <a:pt x="30480" y="41148"/>
                  </a:lnTo>
                  <a:lnTo>
                    <a:pt x="32004" y="44196"/>
                  </a:lnTo>
                  <a:lnTo>
                    <a:pt x="35052" y="47244"/>
                  </a:lnTo>
                  <a:lnTo>
                    <a:pt x="38100" y="48768"/>
                  </a:lnTo>
                  <a:lnTo>
                    <a:pt x="45720" y="48768"/>
                  </a:lnTo>
                  <a:lnTo>
                    <a:pt x="48768" y="47244"/>
                  </a:lnTo>
                  <a:lnTo>
                    <a:pt x="53340" y="44196"/>
                  </a:lnTo>
                  <a:lnTo>
                    <a:pt x="56388" y="41148"/>
                  </a:lnTo>
                  <a:lnTo>
                    <a:pt x="57912" y="35052"/>
                  </a:lnTo>
                  <a:lnTo>
                    <a:pt x="57912" y="30480"/>
                  </a:lnTo>
                  <a:lnTo>
                    <a:pt x="56388" y="24384"/>
                  </a:lnTo>
                  <a:lnTo>
                    <a:pt x="53340" y="22860"/>
                  </a:lnTo>
                  <a:lnTo>
                    <a:pt x="51816" y="19812"/>
                  </a:lnTo>
                  <a:lnTo>
                    <a:pt x="48768" y="16764"/>
                  </a:lnTo>
                  <a:lnTo>
                    <a:pt x="47244" y="15240"/>
                  </a:lnTo>
                  <a:lnTo>
                    <a:pt x="44196" y="13716"/>
                  </a:lnTo>
                  <a:lnTo>
                    <a:pt x="42672" y="12192"/>
                  </a:lnTo>
                  <a:lnTo>
                    <a:pt x="39624" y="9144"/>
                  </a:lnTo>
                  <a:lnTo>
                    <a:pt x="24384" y="9144"/>
                  </a:lnTo>
                  <a:lnTo>
                    <a:pt x="21336" y="10668"/>
                  </a:lnTo>
                  <a:lnTo>
                    <a:pt x="18288" y="13716"/>
                  </a:lnTo>
                  <a:lnTo>
                    <a:pt x="16764" y="15240"/>
                  </a:lnTo>
                  <a:lnTo>
                    <a:pt x="13716" y="19812"/>
                  </a:lnTo>
                  <a:lnTo>
                    <a:pt x="12192" y="21336"/>
                  </a:lnTo>
                  <a:lnTo>
                    <a:pt x="10668" y="24384"/>
                  </a:lnTo>
                  <a:lnTo>
                    <a:pt x="9144" y="27432"/>
                  </a:lnTo>
                  <a:lnTo>
                    <a:pt x="9144" y="41148"/>
                  </a:lnTo>
                  <a:lnTo>
                    <a:pt x="10668" y="45720"/>
                  </a:lnTo>
                  <a:lnTo>
                    <a:pt x="13716" y="48768"/>
                  </a:lnTo>
                  <a:lnTo>
                    <a:pt x="15240" y="51816"/>
                  </a:lnTo>
                  <a:lnTo>
                    <a:pt x="18288" y="54864"/>
                  </a:lnTo>
                  <a:lnTo>
                    <a:pt x="21336" y="56388"/>
                  </a:lnTo>
                  <a:lnTo>
                    <a:pt x="24384" y="59436"/>
                  </a:lnTo>
                  <a:lnTo>
                    <a:pt x="28956" y="60960"/>
                  </a:lnTo>
                  <a:lnTo>
                    <a:pt x="33528" y="64008"/>
                  </a:lnTo>
                  <a:lnTo>
                    <a:pt x="38100" y="64008"/>
                  </a:lnTo>
                  <a:lnTo>
                    <a:pt x="42672" y="67056"/>
                  </a:lnTo>
                  <a:lnTo>
                    <a:pt x="44196" y="68580"/>
                  </a:lnTo>
                  <a:lnTo>
                    <a:pt x="41148" y="70104"/>
                  </a:lnTo>
                  <a:lnTo>
                    <a:pt x="38100" y="68580"/>
                  </a:lnTo>
                  <a:lnTo>
                    <a:pt x="30480" y="68580"/>
                  </a:lnTo>
                  <a:lnTo>
                    <a:pt x="25908" y="67056"/>
                  </a:lnTo>
                  <a:lnTo>
                    <a:pt x="22860" y="65532"/>
                  </a:lnTo>
                  <a:lnTo>
                    <a:pt x="19812" y="64008"/>
                  </a:lnTo>
                  <a:lnTo>
                    <a:pt x="16764" y="62484"/>
                  </a:lnTo>
                  <a:lnTo>
                    <a:pt x="13716" y="59436"/>
                  </a:lnTo>
                  <a:lnTo>
                    <a:pt x="9144" y="56388"/>
                  </a:lnTo>
                  <a:lnTo>
                    <a:pt x="7620" y="51816"/>
                  </a:lnTo>
                  <a:lnTo>
                    <a:pt x="4572" y="47244"/>
                  </a:lnTo>
                  <a:lnTo>
                    <a:pt x="1524" y="41148"/>
                  </a:lnTo>
                  <a:lnTo>
                    <a:pt x="0" y="35052"/>
                  </a:lnTo>
                  <a:lnTo>
                    <a:pt x="0" y="25908"/>
                  </a:lnTo>
                  <a:lnTo>
                    <a:pt x="1524" y="21336"/>
                  </a:lnTo>
                  <a:lnTo>
                    <a:pt x="3048" y="16764"/>
                  </a:lnTo>
                  <a:lnTo>
                    <a:pt x="6096" y="15240"/>
                  </a:lnTo>
                  <a:lnTo>
                    <a:pt x="9144" y="10668"/>
                  </a:lnTo>
                  <a:lnTo>
                    <a:pt x="12192" y="7620"/>
                  </a:lnTo>
                  <a:lnTo>
                    <a:pt x="15240" y="4572"/>
                  </a:lnTo>
                  <a:lnTo>
                    <a:pt x="19812" y="3048"/>
                  </a:lnTo>
                  <a:lnTo>
                    <a:pt x="24384" y="1524"/>
                  </a:lnTo>
                  <a:lnTo>
                    <a:pt x="27432" y="0"/>
                  </a:lnTo>
                  <a:close/>
                </a:path>
              </a:pathLst>
            </a:custGeom>
            <a:solidFill>
              <a:srgbClr val="E8F7E8"/>
            </a:solidFill>
            <a:ln w="0" cap="rnd">
              <a:noFill/>
              <a:round/>
              <a:headEnd/>
              <a:tailEnd/>
            </a:ln>
          </p:spPr>
          <p:txBody>
            <a:bodyPr/>
            <a:lstStyle/>
            <a:p>
              <a:endParaRPr lang="en-AU"/>
            </a:p>
          </p:txBody>
        </p:sp>
        <p:sp>
          <p:nvSpPr>
            <p:cNvPr id="24623" name="Shape 3427"/>
            <p:cNvSpPr>
              <a:spLocks/>
            </p:cNvSpPr>
            <p:nvPr/>
          </p:nvSpPr>
          <p:spPr bwMode="auto">
            <a:xfrm>
              <a:off x="9281" y="7406"/>
              <a:ext cx="792" cy="732"/>
            </a:xfrm>
            <a:custGeom>
              <a:avLst/>
              <a:gdLst>
                <a:gd name="T0" fmla="*/ 0 w 79248"/>
                <a:gd name="T1" fmla="*/ 0 h 73152"/>
                <a:gd name="T2" fmla="*/ 0 w 79248"/>
                <a:gd name="T3" fmla="*/ 0 h 73152"/>
                <a:gd name="T4" fmla="*/ 0 w 79248"/>
                <a:gd name="T5" fmla="*/ 0 h 73152"/>
                <a:gd name="T6" fmla="*/ 0 w 79248"/>
                <a:gd name="T7" fmla="*/ 0 h 73152"/>
                <a:gd name="T8" fmla="*/ 0 w 79248"/>
                <a:gd name="T9" fmla="*/ 0 h 73152"/>
                <a:gd name="T10" fmla="*/ 0 w 79248"/>
                <a:gd name="T11" fmla="*/ 0 h 73152"/>
                <a:gd name="T12" fmla="*/ 0 w 79248"/>
                <a:gd name="T13" fmla="*/ 0 h 73152"/>
                <a:gd name="T14" fmla="*/ 0 w 79248"/>
                <a:gd name="T15" fmla="*/ 0 h 73152"/>
                <a:gd name="T16" fmla="*/ 0 w 79248"/>
                <a:gd name="T17" fmla="*/ 0 h 73152"/>
                <a:gd name="T18" fmla="*/ 0 w 79248"/>
                <a:gd name="T19" fmla="*/ 0 h 73152"/>
                <a:gd name="T20" fmla="*/ 0 w 79248"/>
                <a:gd name="T21" fmla="*/ 0 h 73152"/>
                <a:gd name="T22" fmla="*/ 0 w 79248"/>
                <a:gd name="T23" fmla="*/ 0 h 73152"/>
                <a:gd name="T24" fmla="*/ 0 w 79248"/>
                <a:gd name="T25" fmla="*/ 0 h 73152"/>
                <a:gd name="T26" fmla="*/ 0 w 79248"/>
                <a:gd name="T27" fmla="*/ 0 h 73152"/>
                <a:gd name="T28" fmla="*/ 0 w 79248"/>
                <a:gd name="T29" fmla="*/ 0 h 73152"/>
                <a:gd name="T30" fmla="*/ 0 w 79248"/>
                <a:gd name="T31" fmla="*/ 0 h 73152"/>
                <a:gd name="T32" fmla="*/ 0 w 79248"/>
                <a:gd name="T33" fmla="*/ 0 h 73152"/>
                <a:gd name="T34" fmla="*/ 0 w 79248"/>
                <a:gd name="T35" fmla="*/ 0 h 73152"/>
                <a:gd name="T36" fmla="*/ 0 w 79248"/>
                <a:gd name="T37" fmla="*/ 0 h 73152"/>
                <a:gd name="T38" fmla="*/ 0 w 79248"/>
                <a:gd name="T39" fmla="*/ 0 h 73152"/>
                <a:gd name="T40" fmla="*/ 0 w 79248"/>
                <a:gd name="T41" fmla="*/ 0 h 73152"/>
                <a:gd name="T42" fmla="*/ 0 w 79248"/>
                <a:gd name="T43" fmla="*/ 0 h 73152"/>
                <a:gd name="T44" fmla="*/ 0 w 79248"/>
                <a:gd name="T45" fmla="*/ 0 h 73152"/>
                <a:gd name="T46" fmla="*/ 0 w 79248"/>
                <a:gd name="T47" fmla="*/ 0 h 73152"/>
                <a:gd name="T48" fmla="*/ 0 w 79248"/>
                <a:gd name="T49" fmla="*/ 0 h 73152"/>
                <a:gd name="T50" fmla="*/ 0 w 79248"/>
                <a:gd name="T51" fmla="*/ 0 h 73152"/>
                <a:gd name="T52" fmla="*/ 0 w 79248"/>
                <a:gd name="T53" fmla="*/ 0 h 73152"/>
                <a:gd name="T54" fmla="*/ 0 w 79248"/>
                <a:gd name="T55" fmla="*/ 0 h 73152"/>
                <a:gd name="T56" fmla="*/ 0 w 79248"/>
                <a:gd name="T57" fmla="*/ 0 h 73152"/>
                <a:gd name="T58" fmla="*/ 0 w 79248"/>
                <a:gd name="T59" fmla="*/ 0 h 73152"/>
                <a:gd name="T60" fmla="*/ 0 w 79248"/>
                <a:gd name="T61" fmla="*/ 0 h 73152"/>
                <a:gd name="T62" fmla="*/ 0 w 79248"/>
                <a:gd name="T63" fmla="*/ 0 h 73152"/>
                <a:gd name="T64" fmla="*/ 0 w 79248"/>
                <a:gd name="T65" fmla="*/ 0 h 73152"/>
                <a:gd name="T66" fmla="*/ 0 w 79248"/>
                <a:gd name="T67" fmla="*/ 0 h 73152"/>
                <a:gd name="T68" fmla="*/ 0 w 79248"/>
                <a:gd name="T69" fmla="*/ 0 h 73152"/>
                <a:gd name="T70" fmla="*/ 0 w 79248"/>
                <a:gd name="T71" fmla="*/ 0 h 73152"/>
                <a:gd name="T72" fmla="*/ 0 w 79248"/>
                <a:gd name="T73" fmla="*/ 0 h 73152"/>
                <a:gd name="T74" fmla="*/ 0 w 79248"/>
                <a:gd name="T75" fmla="*/ 0 h 73152"/>
                <a:gd name="T76" fmla="*/ 0 w 79248"/>
                <a:gd name="T77" fmla="*/ 0 h 73152"/>
                <a:gd name="T78" fmla="*/ 0 w 79248"/>
                <a:gd name="T79" fmla="*/ 0 h 73152"/>
                <a:gd name="T80" fmla="*/ 0 w 79248"/>
                <a:gd name="T81" fmla="*/ 0 h 73152"/>
                <a:gd name="T82" fmla="*/ 0 w 79248"/>
                <a:gd name="T83" fmla="*/ 0 h 73152"/>
                <a:gd name="T84" fmla="*/ 0 w 79248"/>
                <a:gd name="T85" fmla="*/ 0 h 73152"/>
                <a:gd name="T86" fmla="*/ 0 w 79248"/>
                <a:gd name="T87" fmla="*/ 0 h 73152"/>
                <a:gd name="T88" fmla="*/ 0 w 79248"/>
                <a:gd name="T89" fmla="*/ 0 h 73152"/>
                <a:gd name="T90" fmla="*/ 0 w 79248"/>
                <a:gd name="T91" fmla="*/ 0 h 731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248"/>
                <a:gd name="T139" fmla="*/ 0 h 73152"/>
                <a:gd name="T140" fmla="*/ 79248 w 79248"/>
                <a:gd name="T141" fmla="*/ 73152 h 731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248" h="73152">
                  <a:moveTo>
                    <a:pt x="64008" y="0"/>
                  </a:moveTo>
                  <a:lnTo>
                    <a:pt x="65532" y="0"/>
                  </a:lnTo>
                  <a:lnTo>
                    <a:pt x="67056" y="3048"/>
                  </a:lnTo>
                  <a:lnTo>
                    <a:pt x="70104" y="6096"/>
                  </a:lnTo>
                  <a:lnTo>
                    <a:pt x="71628" y="7620"/>
                  </a:lnTo>
                  <a:lnTo>
                    <a:pt x="73152" y="10668"/>
                  </a:lnTo>
                  <a:lnTo>
                    <a:pt x="74676" y="13716"/>
                  </a:lnTo>
                  <a:lnTo>
                    <a:pt x="76200" y="15240"/>
                  </a:lnTo>
                  <a:lnTo>
                    <a:pt x="76200" y="18288"/>
                  </a:lnTo>
                  <a:lnTo>
                    <a:pt x="77724" y="22860"/>
                  </a:lnTo>
                  <a:lnTo>
                    <a:pt x="77724" y="25908"/>
                  </a:lnTo>
                  <a:lnTo>
                    <a:pt x="79248" y="32004"/>
                  </a:lnTo>
                  <a:lnTo>
                    <a:pt x="79248" y="35052"/>
                  </a:lnTo>
                  <a:lnTo>
                    <a:pt x="77724" y="39624"/>
                  </a:lnTo>
                  <a:lnTo>
                    <a:pt x="76200" y="44196"/>
                  </a:lnTo>
                  <a:lnTo>
                    <a:pt x="76200" y="48768"/>
                  </a:lnTo>
                  <a:lnTo>
                    <a:pt x="74676" y="53340"/>
                  </a:lnTo>
                  <a:lnTo>
                    <a:pt x="73152" y="57912"/>
                  </a:lnTo>
                  <a:lnTo>
                    <a:pt x="71628" y="60960"/>
                  </a:lnTo>
                  <a:lnTo>
                    <a:pt x="70104" y="65532"/>
                  </a:lnTo>
                  <a:lnTo>
                    <a:pt x="65532" y="67056"/>
                  </a:lnTo>
                  <a:lnTo>
                    <a:pt x="62484" y="68580"/>
                  </a:lnTo>
                  <a:lnTo>
                    <a:pt x="57912" y="71628"/>
                  </a:lnTo>
                  <a:lnTo>
                    <a:pt x="53340" y="73152"/>
                  </a:lnTo>
                  <a:lnTo>
                    <a:pt x="47244" y="73152"/>
                  </a:lnTo>
                  <a:lnTo>
                    <a:pt x="41148" y="71628"/>
                  </a:lnTo>
                  <a:lnTo>
                    <a:pt x="35052" y="71628"/>
                  </a:lnTo>
                  <a:lnTo>
                    <a:pt x="27432" y="68580"/>
                  </a:lnTo>
                  <a:lnTo>
                    <a:pt x="19812" y="65532"/>
                  </a:lnTo>
                  <a:lnTo>
                    <a:pt x="13716" y="60960"/>
                  </a:lnTo>
                  <a:lnTo>
                    <a:pt x="9144" y="56388"/>
                  </a:lnTo>
                  <a:lnTo>
                    <a:pt x="4572" y="53340"/>
                  </a:lnTo>
                  <a:lnTo>
                    <a:pt x="1524" y="47244"/>
                  </a:lnTo>
                  <a:lnTo>
                    <a:pt x="0" y="42672"/>
                  </a:lnTo>
                  <a:lnTo>
                    <a:pt x="0" y="32004"/>
                  </a:lnTo>
                  <a:lnTo>
                    <a:pt x="1524" y="25908"/>
                  </a:lnTo>
                  <a:lnTo>
                    <a:pt x="3048" y="21336"/>
                  </a:lnTo>
                  <a:lnTo>
                    <a:pt x="6096" y="16764"/>
                  </a:lnTo>
                  <a:lnTo>
                    <a:pt x="9144" y="13716"/>
                  </a:lnTo>
                  <a:lnTo>
                    <a:pt x="13716" y="10668"/>
                  </a:lnTo>
                  <a:lnTo>
                    <a:pt x="18288" y="7620"/>
                  </a:lnTo>
                  <a:lnTo>
                    <a:pt x="22860" y="6096"/>
                  </a:lnTo>
                  <a:lnTo>
                    <a:pt x="33528" y="6096"/>
                  </a:lnTo>
                  <a:lnTo>
                    <a:pt x="38100" y="7620"/>
                  </a:lnTo>
                  <a:lnTo>
                    <a:pt x="41148" y="7620"/>
                  </a:lnTo>
                  <a:lnTo>
                    <a:pt x="44196" y="9144"/>
                  </a:lnTo>
                  <a:lnTo>
                    <a:pt x="45720" y="13716"/>
                  </a:lnTo>
                  <a:lnTo>
                    <a:pt x="45720" y="21336"/>
                  </a:lnTo>
                  <a:lnTo>
                    <a:pt x="44196" y="25908"/>
                  </a:lnTo>
                  <a:lnTo>
                    <a:pt x="41148" y="28956"/>
                  </a:lnTo>
                  <a:lnTo>
                    <a:pt x="41148" y="30480"/>
                  </a:lnTo>
                  <a:lnTo>
                    <a:pt x="38100" y="32004"/>
                  </a:lnTo>
                  <a:lnTo>
                    <a:pt x="36576" y="33528"/>
                  </a:lnTo>
                  <a:lnTo>
                    <a:pt x="35052" y="33528"/>
                  </a:lnTo>
                  <a:lnTo>
                    <a:pt x="35052" y="28956"/>
                  </a:lnTo>
                  <a:lnTo>
                    <a:pt x="36576" y="22860"/>
                  </a:lnTo>
                  <a:lnTo>
                    <a:pt x="36576" y="13716"/>
                  </a:lnTo>
                  <a:lnTo>
                    <a:pt x="32004" y="13716"/>
                  </a:lnTo>
                  <a:lnTo>
                    <a:pt x="30480" y="15240"/>
                  </a:lnTo>
                  <a:lnTo>
                    <a:pt x="25908" y="15240"/>
                  </a:lnTo>
                  <a:lnTo>
                    <a:pt x="22860" y="18288"/>
                  </a:lnTo>
                  <a:lnTo>
                    <a:pt x="18288" y="21336"/>
                  </a:lnTo>
                  <a:lnTo>
                    <a:pt x="13716" y="25908"/>
                  </a:lnTo>
                  <a:lnTo>
                    <a:pt x="12192" y="30480"/>
                  </a:lnTo>
                  <a:lnTo>
                    <a:pt x="12192" y="39624"/>
                  </a:lnTo>
                  <a:lnTo>
                    <a:pt x="13716" y="42672"/>
                  </a:lnTo>
                  <a:lnTo>
                    <a:pt x="16764" y="45720"/>
                  </a:lnTo>
                  <a:lnTo>
                    <a:pt x="19812" y="50292"/>
                  </a:lnTo>
                  <a:lnTo>
                    <a:pt x="22860" y="53340"/>
                  </a:lnTo>
                  <a:lnTo>
                    <a:pt x="25908" y="54864"/>
                  </a:lnTo>
                  <a:lnTo>
                    <a:pt x="27432" y="56388"/>
                  </a:lnTo>
                  <a:lnTo>
                    <a:pt x="30480" y="57912"/>
                  </a:lnTo>
                  <a:lnTo>
                    <a:pt x="33528" y="59436"/>
                  </a:lnTo>
                  <a:lnTo>
                    <a:pt x="36576" y="60960"/>
                  </a:lnTo>
                  <a:lnTo>
                    <a:pt x="42672" y="60960"/>
                  </a:lnTo>
                  <a:lnTo>
                    <a:pt x="45720" y="59436"/>
                  </a:lnTo>
                  <a:lnTo>
                    <a:pt x="48768" y="59436"/>
                  </a:lnTo>
                  <a:lnTo>
                    <a:pt x="50292" y="57912"/>
                  </a:lnTo>
                  <a:lnTo>
                    <a:pt x="53340" y="54864"/>
                  </a:lnTo>
                  <a:lnTo>
                    <a:pt x="56388" y="53340"/>
                  </a:lnTo>
                  <a:lnTo>
                    <a:pt x="57912" y="51816"/>
                  </a:lnTo>
                  <a:lnTo>
                    <a:pt x="60960" y="47244"/>
                  </a:lnTo>
                  <a:lnTo>
                    <a:pt x="64008" y="44196"/>
                  </a:lnTo>
                  <a:lnTo>
                    <a:pt x="65532" y="41148"/>
                  </a:lnTo>
                  <a:lnTo>
                    <a:pt x="67056" y="36576"/>
                  </a:lnTo>
                  <a:lnTo>
                    <a:pt x="67056" y="33528"/>
                  </a:lnTo>
                  <a:lnTo>
                    <a:pt x="68580" y="28956"/>
                  </a:lnTo>
                  <a:lnTo>
                    <a:pt x="68580" y="15240"/>
                  </a:lnTo>
                  <a:lnTo>
                    <a:pt x="67056" y="10668"/>
                  </a:lnTo>
                  <a:lnTo>
                    <a:pt x="67056" y="7620"/>
                  </a:lnTo>
                  <a:lnTo>
                    <a:pt x="65532" y="6096"/>
                  </a:lnTo>
                  <a:lnTo>
                    <a:pt x="65532" y="4572"/>
                  </a:lnTo>
                  <a:lnTo>
                    <a:pt x="64008" y="0"/>
                  </a:lnTo>
                  <a:close/>
                </a:path>
              </a:pathLst>
            </a:custGeom>
            <a:solidFill>
              <a:srgbClr val="E8F7E8"/>
            </a:solidFill>
            <a:ln w="0" cap="rnd">
              <a:noFill/>
              <a:round/>
              <a:headEnd/>
              <a:tailEnd/>
            </a:ln>
          </p:spPr>
          <p:txBody>
            <a:bodyPr/>
            <a:lstStyle/>
            <a:p>
              <a:endParaRPr lang="en-AU"/>
            </a:p>
          </p:txBody>
        </p:sp>
        <p:sp>
          <p:nvSpPr>
            <p:cNvPr id="24624" name="Shape 3428"/>
            <p:cNvSpPr>
              <a:spLocks/>
            </p:cNvSpPr>
            <p:nvPr/>
          </p:nvSpPr>
          <p:spPr bwMode="auto">
            <a:xfrm>
              <a:off x="1935" y="3642"/>
              <a:ext cx="3155" cy="7803"/>
            </a:xfrm>
            <a:custGeom>
              <a:avLst/>
              <a:gdLst>
                <a:gd name="T0" fmla="*/ 0 w 315468"/>
                <a:gd name="T1" fmla="*/ 0 h 780288"/>
                <a:gd name="T2" fmla="*/ 0 w 315468"/>
                <a:gd name="T3" fmla="*/ 0 h 780288"/>
                <a:gd name="T4" fmla="*/ 0 w 315468"/>
                <a:gd name="T5" fmla="*/ 0 h 780288"/>
                <a:gd name="T6" fmla="*/ 0 w 315468"/>
                <a:gd name="T7" fmla="*/ 0 h 780288"/>
                <a:gd name="T8" fmla="*/ 0 w 315468"/>
                <a:gd name="T9" fmla="*/ 0 h 780288"/>
                <a:gd name="T10" fmla="*/ 0 w 315468"/>
                <a:gd name="T11" fmla="*/ 0 h 780288"/>
                <a:gd name="T12" fmla="*/ 0 w 315468"/>
                <a:gd name="T13" fmla="*/ 0 h 780288"/>
                <a:gd name="T14" fmla="*/ 0 w 315468"/>
                <a:gd name="T15" fmla="*/ 0 h 780288"/>
                <a:gd name="T16" fmla="*/ 0 w 315468"/>
                <a:gd name="T17" fmla="*/ 0 h 780288"/>
                <a:gd name="T18" fmla="*/ 0 w 315468"/>
                <a:gd name="T19" fmla="*/ 0 h 780288"/>
                <a:gd name="T20" fmla="*/ 0 w 315468"/>
                <a:gd name="T21" fmla="*/ 0 h 780288"/>
                <a:gd name="T22" fmla="*/ 0 w 315468"/>
                <a:gd name="T23" fmla="*/ 0 h 780288"/>
                <a:gd name="T24" fmla="*/ 0 w 315468"/>
                <a:gd name="T25" fmla="*/ 0 h 780288"/>
                <a:gd name="T26" fmla="*/ 0 w 315468"/>
                <a:gd name="T27" fmla="*/ 0 h 780288"/>
                <a:gd name="T28" fmla="*/ 0 w 315468"/>
                <a:gd name="T29" fmla="*/ 0 h 780288"/>
                <a:gd name="T30" fmla="*/ 0 w 315468"/>
                <a:gd name="T31" fmla="*/ 0 h 780288"/>
                <a:gd name="T32" fmla="*/ 0 w 315468"/>
                <a:gd name="T33" fmla="*/ 0 h 780288"/>
                <a:gd name="T34" fmla="*/ 0 w 315468"/>
                <a:gd name="T35" fmla="*/ 0 h 780288"/>
                <a:gd name="T36" fmla="*/ 0 w 315468"/>
                <a:gd name="T37" fmla="*/ 0 h 780288"/>
                <a:gd name="T38" fmla="*/ 0 w 315468"/>
                <a:gd name="T39" fmla="*/ 0 h 780288"/>
                <a:gd name="T40" fmla="*/ 0 w 315468"/>
                <a:gd name="T41" fmla="*/ 0 h 780288"/>
                <a:gd name="T42" fmla="*/ 0 w 315468"/>
                <a:gd name="T43" fmla="*/ 0 h 780288"/>
                <a:gd name="T44" fmla="*/ 0 w 315468"/>
                <a:gd name="T45" fmla="*/ 0 h 780288"/>
                <a:gd name="T46" fmla="*/ 0 w 315468"/>
                <a:gd name="T47" fmla="*/ 0 h 780288"/>
                <a:gd name="T48" fmla="*/ 0 w 315468"/>
                <a:gd name="T49" fmla="*/ 0 h 780288"/>
                <a:gd name="T50" fmla="*/ 0 w 315468"/>
                <a:gd name="T51" fmla="*/ 0 h 780288"/>
                <a:gd name="T52" fmla="*/ 0 w 315468"/>
                <a:gd name="T53" fmla="*/ 0 h 780288"/>
                <a:gd name="T54" fmla="*/ 0 w 315468"/>
                <a:gd name="T55" fmla="*/ 0 h 780288"/>
                <a:gd name="T56" fmla="*/ 0 w 315468"/>
                <a:gd name="T57" fmla="*/ 0 h 780288"/>
                <a:gd name="T58" fmla="*/ 0 w 315468"/>
                <a:gd name="T59" fmla="*/ 0 h 780288"/>
                <a:gd name="T60" fmla="*/ 0 w 315468"/>
                <a:gd name="T61" fmla="*/ 0 h 780288"/>
                <a:gd name="T62" fmla="*/ 0 w 315468"/>
                <a:gd name="T63" fmla="*/ 0 h 780288"/>
                <a:gd name="T64" fmla="*/ 0 w 315468"/>
                <a:gd name="T65" fmla="*/ 0 h 780288"/>
                <a:gd name="T66" fmla="*/ 0 w 315468"/>
                <a:gd name="T67" fmla="*/ 0 h 780288"/>
                <a:gd name="T68" fmla="*/ 0 w 315468"/>
                <a:gd name="T69" fmla="*/ 0 h 780288"/>
                <a:gd name="T70" fmla="*/ 0 w 315468"/>
                <a:gd name="T71" fmla="*/ 0 h 780288"/>
                <a:gd name="T72" fmla="*/ 0 w 315468"/>
                <a:gd name="T73" fmla="*/ 0 h 780288"/>
                <a:gd name="T74" fmla="*/ 0 w 315468"/>
                <a:gd name="T75" fmla="*/ 0 h 780288"/>
                <a:gd name="T76" fmla="*/ 0 w 315468"/>
                <a:gd name="T77" fmla="*/ 0 h 780288"/>
                <a:gd name="T78" fmla="*/ 0 w 315468"/>
                <a:gd name="T79" fmla="*/ 0 h 780288"/>
                <a:gd name="T80" fmla="*/ 0 w 315468"/>
                <a:gd name="T81" fmla="*/ 0 h 780288"/>
                <a:gd name="T82" fmla="*/ 0 w 315468"/>
                <a:gd name="T83" fmla="*/ 0 h 780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5468"/>
                <a:gd name="T127" fmla="*/ 0 h 780288"/>
                <a:gd name="T128" fmla="*/ 315468 w 315468"/>
                <a:gd name="T129" fmla="*/ 780288 h 7802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5468" h="780288">
                  <a:moveTo>
                    <a:pt x="6096" y="0"/>
                  </a:moveTo>
                  <a:lnTo>
                    <a:pt x="12192" y="0"/>
                  </a:lnTo>
                  <a:lnTo>
                    <a:pt x="16764" y="1524"/>
                  </a:lnTo>
                  <a:lnTo>
                    <a:pt x="22860" y="4572"/>
                  </a:lnTo>
                  <a:lnTo>
                    <a:pt x="28956" y="7620"/>
                  </a:lnTo>
                  <a:lnTo>
                    <a:pt x="35052" y="12192"/>
                  </a:lnTo>
                  <a:lnTo>
                    <a:pt x="39624" y="18288"/>
                  </a:lnTo>
                  <a:lnTo>
                    <a:pt x="45720" y="24384"/>
                  </a:lnTo>
                  <a:lnTo>
                    <a:pt x="48768" y="28956"/>
                  </a:lnTo>
                  <a:lnTo>
                    <a:pt x="53340" y="36576"/>
                  </a:lnTo>
                  <a:lnTo>
                    <a:pt x="54864" y="42672"/>
                  </a:lnTo>
                  <a:lnTo>
                    <a:pt x="56388" y="50292"/>
                  </a:lnTo>
                  <a:lnTo>
                    <a:pt x="56388" y="57912"/>
                  </a:lnTo>
                  <a:lnTo>
                    <a:pt x="57912" y="68580"/>
                  </a:lnTo>
                  <a:lnTo>
                    <a:pt x="60960" y="82296"/>
                  </a:lnTo>
                  <a:lnTo>
                    <a:pt x="62484" y="97536"/>
                  </a:lnTo>
                  <a:lnTo>
                    <a:pt x="67056" y="112776"/>
                  </a:lnTo>
                  <a:lnTo>
                    <a:pt x="71628" y="129540"/>
                  </a:lnTo>
                  <a:lnTo>
                    <a:pt x="77724" y="146304"/>
                  </a:lnTo>
                  <a:lnTo>
                    <a:pt x="83820" y="164592"/>
                  </a:lnTo>
                  <a:lnTo>
                    <a:pt x="88392" y="181356"/>
                  </a:lnTo>
                  <a:lnTo>
                    <a:pt x="92964" y="199644"/>
                  </a:lnTo>
                  <a:lnTo>
                    <a:pt x="99060" y="214884"/>
                  </a:lnTo>
                  <a:lnTo>
                    <a:pt x="103632" y="230124"/>
                  </a:lnTo>
                  <a:lnTo>
                    <a:pt x="106680" y="243840"/>
                  </a:lnTo>
                  <a:lnTo>
                    <a:pt x="111252" y="256032"/>
                  </a:lnTo>
                  <a:lnTo>
                    <a:pt x="114300" y="266700"/>
                  </a:lnTo>
                  <a:lnTo>
                    <a:pt x="114300" y="272796"/>
                  </a:lnTo>
                  <a:lnTo>
                    <a:pt x="115824" y="277368"/>
                  </a:lnTo>
                  <a:lnTo>
                    <a:pt x="115824" y="281940"/>
                  </a:lnTo>
                  <a:lnTo>
                    <a:pt x="118872" y="286512"/>
                  </a:lnTo>
                  <a:lnTo>
                    <a:pt x="120396" y="291084"/>
                  </a:lnTo>
                  <a:lnTo>
                    <a:pt x="123444" y="295656"/>
                  </a:lnTo>
                  <a:lnTo>
                    <a:pt x="128016" y="298704"/>
                  </a:lnTo>
                  <a:lnTo>
                    <a:pt x="131064" y="303276"/>
                  </a:lnTo>
                  <a:lnTo>
                    <a:pt x="135636" y="307848"/>
                  </a:lnTo>
                  <a:lnTo>
                    <a:pt x="140208" y="310896"/>
                  </a:lnTo>
                  <a:lnTo>
                    <a:pt x="144780" y="313944"/>
                  </a:lnTo>
                  <a:lnTo>
                    <a:pt x="149352" y="316992"/>
                  </a:lnTo>
                  <a:lnTo>
                    <a:pt x="155448" y="321564"/>
                  </a:lnTo>
                  <a:lnTo>
                    <a:pt x="160020" y="324612"/>
                  </a:lnTo>
                  <a:lnTo>
                    <a:pt x="166116" y="329184"/>
                  </a:lnTo>
                  <a:lnTo>
                    <a:pt x="172212" y="333756"/>
                  </a:lnTo>
                  <a:lnTo>
                    <a:pt x="179832" y="338328"/>
                  </a:lnTo>
                  <a:lnTo>
                    <a:pt x="185928" y="342900"/>
                  </a:lnTo>
                  <a:lnTo>
                    <a:pt x="190500" y="345948"/>
                  </a:lnTo>
                  <a:lnTo>
                    <a:pt x="195072" y="350520"/>
                  </a:lnTo>
                  <a:lnTo>
                    <a:pt x="199644" y="353568"/>
                  </a:lnTo>
                  <a:lnTo>
                    <a:pt x="202692" y="356616"/>
                  </a:lnTo>
                  <a:lnTo>
                    <a:pt x="205740" y="361188"/>
                  </a:lnTo>
                  <a:lnTo>
                    <a:pt x="207264" y="362712"/>
                  </a:lnTo>
                  <a:lnTo>
                    <a:pt x="210312" y="368808"/>
                  </a:lnTo>
                  <a:lnTo>
                    <a:pt x="210312" y="371856"/>
                  </a:lnTo>
                  <a:lnTo>
                    <a:pt x="211836" y="376428"/>
                  </a:lnTo>
                  <a:lnTo>
                    <a:pt x="211836" y="381000"/>
                  </a:lnTo>
                  <a:lnTo>
                    <a:pt x="213360" y="385572"/>
                  </a:lnTo>
                  <a:lnTo>
                    <a:pt x="213360" y="391668"/>
                  </a:lnTo>
                  <a:lnTo>
                    <a:pt x="214884" y="397764"/>
                  </a:lnTo>
                  <a:lnTo>
                    <a:pt x="214884" y="405384"/>
                  </a:lnTo>
                  <a:lnTo>
                    <a:pt x="216408" y="413004"/>
                  </a:lnTo>
                  <a:lnTo>
                    <a:pt x="217932" y="423672"/>
                  </a:lnTo>
                  <a:lnTo>
                    <a:pt x="220980" y="440436"/>
                  </a:lnTo>
                  <a:lnTo>
                    <a:pt x="225552" y="460248"/>
                  </a:lnTo>
                  <a:lnTo>
                    <a:pt x="233172" y="484632"/>
                  </a:lnTo>
                  <a:lnTo>
                    <a:pt x="240792" y="510540"/>
                  </a:lnTo>
                  <a:lnTo>
                    <a:pt x="249936" y="539496"/>
                  </a:lnTo>
                  <a:lnTo>
                    <a:pt x="257556" y="568452"/>
                  </a:lnTo>
                  <a:lnTo>
                    <a:pt x="268224" y="598932"/>
                  </a:lnTo>
                  <a:lnTo>
                    <a:pt x="275844" y="629412"/>
                  </a:lnTo>
                  <a:lnTo>
                    <a:pt x="284988" y="658368"/>
                  </a:lnTo>
                  <a:lnTo>
                    <a:pt x="292608" y="685800"/>
                  </a:lnTo>
                  <a:lnTo>
                    <a:pt x="300228" y="711708"/>
                  </a:lnTo>
                  <a:lnTo>
                    <a:pt x="304800" y="734568"/>
                  </a:lnTo>
                  <a:lnTo>
                    <a:pt x="310896" y="752856"/>
                  </a:lnTo>
                  <a:lnTo>
                    <a:pt x="313944" y="766572"/>
                  </a:lnTo>
                  <a:lnTo>
                    <a:pt x="315468" y="775716"/>
                  </a:lnTo>
                  <a:lnTo>
                    <a:pt x="313944" y="780288"/>
                  </a:lnTo>
                  <a:lnTo>
                    <a:pt x="309372" y="780288"/>
                  </a:lnTo>
                  <a:lnTo>
                    <a:pt x="303276" y="777240"/>
                  </a:lnTo>
                  <a:lnTo>
                    <a:pt x="295656" y="771144"/>
                  </a:lnTo>
                  <a:lnTo>
                    <a:pt x="284988" y="763524"/>
                  </a:lnTo>
                  <a:lnTo>
                    <a:pt x="274320" y="752856"/>
                  </a:lnTo>
                  <a:lnTo>
                    <a:pt x="263652" y="740664"/>
                  </a:lnTo>
                  <a:lnTo>
                    <a:pt x="251460" y="726948"/>
                  </a:lnTo>
                  <a:lnTo>
                    <a:pt x="239268" y="713232"/>
                  </a:lnTo>
                  <a:lnTo>
                    <a:pt x="227076" y="699516"/>
                  </a:lnTo>
                  <a:lnTo>
                    <a:pt x="214884" y="684276"/>
                  </a:lnTo>
                  <a:lnTo>
                    <a:pt x="204216" y="670560"/>
                  </a:lnTo>
                  <a:lnTo>
                    <a:pt x="193548" y="658368"/>
                  </a:lnTo>
                  <a:lnTo>
                    <a:pt x="184404" y="647700"/>
                  </a:lnTo>
                  <a:lnTo>
                    <a:pt x="178308" y="638556"/>
                  </a:lnTo>
                  <a:lnTo>
                    <a:pt x="173736" y="632460"/>
                  </a:lnTo>
                  <a:lnTo>
                    <a:pt x="170688" y="626364"/>
                  </a:lnTo>
                  <a:lnTo>
                    <a:pt x="166116" y="620268"/>
                  </a:lnTo>
                  <a:lnTo>
                    <a:pt x="163068" y="611124"/>
                  </a:lnTo>
                  <a:lnTo>
                    <a:pt x="161544" y="603504"/>
                  </a:lnTo>
                  <a:lnTo>
                    <a:pt x="160020" y="592836"/>
                  </a:lnTo>
                  <a:lnTo>
                    <a:pt x="158496" y="582168"/>
                  </a:lnTo>
                  <a:lnTo>
                    <a:pt x="156972" y="569976"/>
                  </a:lnTo>
                  <a:lnTo>
                    <a:pt x="155448" y="557784"/>
                  </a:lnTo>
                  <a:lnTo>
                    <a:pt x="153924" y="544068"/>
                  </a:lnTo>
                  <a:lnTo>
                    <a:pt x="153924" y="528828"/>
                  </a:lnTo>
                  <a:lnTo>
                    <a:pt x="152400" y="513588"/>
                  </a:lnTo>
                  <a:lnTo>
                    <a:pt x="150876" y="496824"/>
                  </a:lnTo>
                  <a:lnTo>
                    <a:pt x="149352" y="478536"/>
                  </a:lnTo>
                  <a:lnTo>
                    <a:pt x="147828" y="460248"/>
                  </a:lnTo>
                  <a:lnTo>
                    <a:pt x="146304" y="441960"/>
                  </a:lnTo>
                  <a:lnTo>
                    <a:pt x="144780" y="420624"/>
                  </a:lnTo>
                  <a:lnTo>
                    <a:pt x="140208" y="397764"/>
                  </a:lnTo>
                  <a:lnTo>
                    <a:pt x="134112" y="373380"/>
                  </a:lnTo>
                  <a:lnTo>
                    <a:pt x="126492" y="344424"/>
                  </a:lnTo>
                  <a:lnTo>
                    <a:pt x="117348" y="315468"/>
                  </a:lnTo>
                  <a:lnTo>
                    <a:pt x="106680" y="284988"/>
                  </a:lnTo>
                  <a:lnTo>
                    <a:pt x="96012" y="252984"/>
                  </a:lnTo>
                  <a:lnTo>
                    <a:pt x="83820" y="220980"/>
                  </a:lnTo>
                  <a:lnTo>
                    <a:pt x="71628" y="190500"/>
                  </a:lnTo>
                  <a:lnTo>
                    <a:pt x="59436" y="160020"/>
                  </a:lnTo>
                  <a:lnTo>
                    <a:pt x="47244" y="129540"/>
                  </a:lnTo>
                  <a:lnTo>
                    <a:pt x="36576" y="103632"/>
                  </a:lnTo>
                  <a:lnTo>
                    <a:pt x="27432" y="79248"/>
                  </a:lnTo>
                  <a:lnTo>
                    <a:pt x="18288" y="59436"/>
                  </a:lnTo>
                  <a:lnTo>
                    <a:pt x="10668" y="42672"/>
                  </a:lnTo>
                  <a:lnTo>
                    <a:pt x="4572" y="28956"/>
                  </a:lnTo>
                  <a:lnTo>
                    <a:pt x="1524" y="22860"/>
                  </a:lnTo>
                  <a:lnTo>
                    <a:pt x="0" y="13716"/>
                  </a:lnTo>
                  <a:lnTo>
                    <a:pt x="0" y="4572"/>
                  </a:lnTo>
                  <a:lnTo>
                    <a:pt x="3048" y="1524"/>
                  </a:lnTo>
                  <a:lnTo>
                    <a:pt x="6096" y="0"/>
                  </a:lnTo>
                  <a:close/>
                </a:path>
              </a:pathLst>
            </a:custGeom>
            <a:solidFill>
              <a:srgbClr val="BA8A70"/>
            </a:solidFill>
            <a:ln w="0" cap="rnd">
              <a:noFill/>
              <a:round/>
              <a:headEnd/>
              <a:tailEnd/>
            </a:ln>
          </p:spPr>
          <p:txBody>
            <a:bodyPr/>
            <a:lstStyle/>
            <a:p>
              <a:endParaRPr lang="en-AU"/>
            </a:p>
          </p:txBody>
        </p:sp>
        <p:sp>
          <p:nvSpPr>
            <p:cNvPr id="24625" name="Shape 3429"/>
            <p:cNvSpPr>
              <a:spLocks/>
            </p:cNvSpPr>
            <p:nvPr/>
          </p:nvSpPr>
          <p:spPr bwMode="auto">
            <a:xfrm>
              <a:off x="7315" y="7970"/>
              <a:ext cx="3017" cy="4008"/>
            </a:xfrm>
            <a:custGeom>
              <a:avLst/>
              <a:gdLst>
                <a:gd name="T0" fmla="*/ 0 w 301752"/>
                <a:gd name="T1" fmla="*/ 0 h 400812"/>
                <a:gd name="T2" fmla="*/ 0 w 301752"/>
                <a:gd name="T3" fmla="*/ 0 h 400812"/>
                <a:gd name="T4" fmla="*/ 0 w 301752"/>
                <a:gd name="T5" fmla="*/ 0 h 400812"/>
                <a:gd name="T6" fmla="*/ 0 w 301752"/>
                <a:gd name="T7" fmla="*/ 0 h 400812"/>
                <a:gd name="T8" fmla="*/ 0 w 301752"/>
                <a:gd name="T9" fmla="*/ 0 h 400812"/>
                <a:gd name="T10" fmla="*/ 0 w 301752"/>
                <a:gd name="T11" fmla="*/ 0 h 400812"/>
                <a:gd name="T12" fmla="*/ 0 w 301752"/>
                <a:gd name="T13" fmla="*/ 0 h 400812"/>
                <a:gd name="T14" fmla="*/ 0 w 301752"/>
                <a:gd name="T15" fmla="*/ 0 h 400812"/>
                <a:gd name="T16" fmla="*/ 0 w 301752"/>
                <a:gd name="T17" fmla="*/ 0 h 400812"/>
                <a:gd name="T18" fmla="*/ 0 w 301752"/>
                <a:gd name="T19" fmla="*/ 0 h 400812"/>
                <a:gd name="T20" fmla="*/ 0 w 301752"/>
                <a:gd name="T21" fmla="*/ 0 h 400812"/>
                <a:gd name="T22" fmla="*/ 0 w 301752"/>
                <a:gd name="T23" fmla="*/ 0 h 400812"/>
                <a:gd name="T24" fmla="*/ 0 w 301752"/>
                <a:gd name="T25" fmla="*/ 0 h 400812"/>
                <a:gd name="T26" fmla="*/ 0 w 301752"/>
                <a:gd name="T27" fmla="*/ 0 h 400812"/>
                <a:gd name="T28" fmla="*/ 0 w 301752"/>
                <a:gd name="T29" fmla="*/ 0 h 400812"/>
                <a:gd name="T30" fmla="*/ 0 w 301752"/>
                <a:gd name="T31" fmla="*/ 0 h 400812"/>
                <a:gd name="T32" fmla="*/ 0 w 301752"/>
                <a:gd name="T33" fmla="*/ 0 h 400812"/>
                <a:gd name="T34" fmla="*/ 0 w 301752"/>
                <a:gd name="T35" fmla="*/ 0 h 400812"/>
                <a:gd name="T36" fmla="*/ 0 w 301752"/>
                <a:gd name="T37" fmla="*/ 0 h 400812"/>
                <a:gd name="T38" fmla="*/ 0 w 301752"/>
                <a:gd name="T39" fmla="*/ 0 h 400812"/>
                <a:gd name="T40" fmla="*/ 0 w 301752"/>
                <a:gd name="T41" fmla="*/ 0 h 400812"/>
                <a:gd name="T42" fmla="*/ 0 w 301752"/>
                <a:gd name="T43" fmla="*/ 0 h 400812"/>
                <a:gd name="T44" fmla="*/ 0 w 301752"/>
                <a:gd name="T45" fmla="*/ 0 h 400812"/>
                <a:gd name="T46" fmla="*/ 0 w 301752"/>
                <a:gd name="T47" fmla="*/ 0 h 400812"/>
                <a:gd name="T48" fmla="*/ 0 w 301752"/>
                <a:gd name="T49" fmla="*/ 0 h 400812"/>
                <a:gd name="T50" fmla="*/ 0 w 301752"/>
                <a:gd name="T51" fmla="*/ 0 h 400812"/>
                <a:gd name="T52" fmla="*/ 0 w 301752"/>
                <a:gd name="T53" fmla="*/ 0 h 400812"/>
                <a:gd name="T54" fmla="*/ 0 w 301752"/>
                <a:gd name="T55" fmla="*/ 0 h 400812"/>
                <a:gd name="T56" fmla="*/ 0 w 301752"/>
                <a:gd name="T57" fmla="*/ 0 h 400812"/>
                <a:gd name="T58" fmla="*/ 0 w 301752"/>
                <a:gd name="T59" fmla="*/ 0 h 400812"/>
                <a:gd name="T60" fmla="*/ 0 w 301752"/>
                <a:gd name="T61" fmla="*/ 0 h 400812"/>
                <a:gd name="T62" fmla="*/ 0 w 301752"/>
                <a:gd name="T63" fmla="*/ 0 h 400812"/>
                <a:gd name="T64" fmla="*/ 0 w 301752"/>
                <a:gd name="T65" fmla="*/ 0 h 400812"/>
                <a:gd name="T66" fmla="*/ 0 w 301752"/>
                <a:gd name="T67" fmla="*/ 0 h 400812"/>
                <a:gd name="T68" fmla="*/ 0 w 301752"/>
                <a:gd name="T69" fmla="*/ 0 h 400812"/>
                <a:gd name="T70" fmla="*/ 0 w 301752"/>
                <a:gd name="T71" fmla="*/ 0 h 400812"/>
                <a:gd name="T72" fmla="*/ 0 w 301752"/>
                <a:gd name="T73" fmla="*/ 0 h 400812"/>
                <a:gd name="T74" fmla="*/ 0 w 301752"/>
                <a:gd name="T75" fmla="*/ 0 h 400812"/>
                <a:gd name="T76" fmla="*/ 0 w 301752"/>
                <a:gd name="T77" fmla="*/ 0 h 400812"/>
                <a:gd name="T78" fmla="*/ 0 w 301752"/>
                <a:gd name="T79" fmla="*/ 0 h 400812"/>
                <a:gd name="T80" fmla="*/ 0 w 301752"/>
                <a:gd name="T81" fmla="*/ 0 h 400812"/>
                <a:gd name="T82" fmla="*/ 0 w 301752"/>
                <a:gd name="T83" fmla="*/ 0 h 400812"/>
                <a:gd name="T84" fmla="*/ 0 w 301752"/>
                <a:gd name="T85" fmla="*/ 0 h 4008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752"/>
                <a:gd name="T130" fmla="*/ 0 h 400812"/>
                <a:gd name="T131" fmla="*/ 301752 w 301752"/>
                <a:gd name="T132" fmla="*/ 400812 h 4008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752" h="400812">
                  <a:moveTo>
                    <a:pt x="286512" y="0"/>
                  </a:moveTo>
                  <a:lnTo>
                    <a:pt x="289560" y="0"/>
                  </a:lnTo>
                  <a:lnTo>
                    <a:pt x="291084" y="1524"/>
                  </a:lnTo>
                  <a:lnTo>
                    <a:pt x="292608" y="4572"/>
                  </a:lnTo>
                  <a:lnTo>
                    <a:pt x="294132" y="7620"/>
                  </a:lnTo>
                  <a:lnTo>
                    <a:pt x="294132" y="15240"/>
                  </a:lnTo>
                  <a:lnTo>
                    <a:pt x="294132" y="18288"/>
                  </a:lnTo>
                  <a:lnTo>
                    <a:pt x="295656" y="25908"/>
                  </a:lnTo>
                  <a:lnTo>
                    <a:pt x="297180" y="35052"/>
                  </a:lnTo>
                  <a:lnTo>
                    <a:pt x="298704" y="47244"/>
                  </a:lnTo>
                  <a:lnTo>
                    <a:pt x="300228" y="59436"/>
                  </a:lnTo>
                  <a:lnTo>
                    <a:pt x="301752" y="74676"/>
                  </a:lnTo>
                  <a:lnTo>
                    <a:pt x="301752" y="91440"/>
                  </a:lnTo>
                  <a:lnTo>
                    <a:pt x="300228" y="108204"/>
                  </a:lnTo>
                  <a:lnTo>
                    <a:pt x="297180" y="124968"/>
                  </a:lnTo>
                  <a:lnTo>
                    <a:pt x="292608" y="146304"/>
                  </a:lnTo>
                  <a:lnTo>
                    <a:pt x="286512" y="166116"/>
                  </a:lnTo>
                  <a:lnTo>
                    <a:pt x="280416" y="187452"/>
                  </a:lnTo>
                  <a:lnTo>
                    <a:pt x="268224" y="208788"/>
                  </a:lnTo>
                  <a:lnTo>
                    <a:pt x="256032" y="233172"/>
                  </a:lnTo>
                  <a:lnTo>
                    <a:pt x="240792" y="256032"/>
                  </a:lnTo>
                  <a:lnTo>
                    <a:pt x="222504" y="280416"/>
                  </a:lnTo>
                  <a:lnTo>
                    <a:pt x="201168" y="301752"/>
                  </a:lnTo>
                  <a:lnTo>
                    <a:pt x="179832" y="321564"/>
                  </a:lnTo>
                  <a:lnTo>
                    <a:pt x="160020" y="338328"/>
                  </a:lnTo>
                  <a:lnTo>
                    <a:pt x="140208" y="352044"/>
                  </a:lnTo>
                  <a:lnTo>
                    <a:pt x="118872" y="364236"/>
                  </a:lnTo>
                  <a:lnTo>
                    <a:pt x="100584" y="374904"/>
                  </a:lnTo>
                  <a:lnTo>
                    <a:pt x="82296" y="382524"/>
                  </a:lnTo>
                  <a:lnTo>
                    <a:pt x="65532" y="388620"/>
                  </a:lnTo>
                  <a:lnTo>
                    <a:pt x="50292" y="393192"/>
                  </a:lnTo>
                  <a:lnTo>
                    <a:pt x="36576" y="396240"/>
                  </a:lnTo>
                  <a:lnTo>
                    <a:pt x="24384" y="399288"/>
                  </a:lnTo>
                  <a:lnTo>
                    <a:pt x="13716" y="400812"/>
                  </a:lnTo>
                  <a:lnTo>
                    <a:pt x="1524" y="400812"/>
                  </a:lnTo>
                  <a:lnTo>
                    <a:pt x="0" y="399288"/>
                  </a:lnTo>
                  <a:lnTo>
                    <a:pt x="3048" y="397764"/>
                  </a:lnTo>
                  <a:lnTo>
                    <a:pt x="9144" y="396240"/>
                  </a:lnTo>
                  <a:lnTo>
                    <a:pt x="18288" y="393192"/>
                  </a:lnTo>
                  <a:lnTo>
                    <a:pt x="28956" y="390144"/>
                  </a:lnTo>
                  <a:lnTo>
                    <a:pt x="39624" y="385572"/>
                  </a:lnTo>
                  <a:lnTo>
                    <a:pt x="53340" y="381000"/>
                  </a:lnTo>
                  <a:lnTo>
                    <a:pt x="67056" y="374904"/>
                  </a:lnTo>
                  <a:lnTo>
                    <a:pt x="82296" y="370332"/>
                  </a:lnTo>
                  <a:lnTo>
                    <a:pt x="99060" y="361188"/>
                  </a:lnTo>
                  <a:lnTo>
                    <a:pt x="114300" y="353568"/>
                  </a:lnTo>
                  <a:lnTo>
                    <a:pt x="131064" y="344424"/>
                  </a:lnTo>
                  <a:lnTo>
                    <a:pt x="147828" y="335280"/>
                  </a:lnTo>
                  <a:lnTo>
                    <a:pt x="161544" y="323088"/>
                  </a:lnTo>
                  <a:lnTo>
                    <a:pt x="176784" y="310896"/>
                  </a:lnTo>
                  <a:lnTo>
                    <a:pt x="188976" y="295656"/>
                  </a:lnTo>
                  <a:lnTo>
                    <a:pt x="201168" y="281940"/>
                  </a:lnTo>
                  <a:lnTo>
                    <a:pt x="213360" y="265176"/>
                  </a:lnTo>
                  <a:lnTo>
                    <a:pt x="220980" y="248412"/>
                  </a:lnTo>
                  <a:lnTo>
                    <a:pt x="228600" y="231648"/>
                  </a:lnTo>
                  <a:lnTo>
                    <a:pt x="236220" y="214884"/>
                  </a:lnTo>
                  <a:lnTo>
                    <a:pt x="242316" y="198120"/>
                  </a:lnTo>
                  <a:lnTo>
                    <a:pt x="246888" y="181356"/>
                  </a:lnTo>
                  <a:lnTo>
                    <a:pt x="252984" y="164592"/>
                  </a:lnTo>
                  <a:lnTo>
                    <a:pt x="254508" y="150876"/>
                  </a:lnTo>
                  <a:lnTo>
                    <a:pt x="257556" y="135636"/>
                  </a:lnTo>
                  <a:lnTo>
                    <a:pt x="259080" y="120396"/>
                  </a:lnTo>
                  <a:lnTo>
                    <a:pt x="260604" y="106680"/>
                  </a:lnTo>
                  <a:lnTo>
                    <a:pt x="260604" y="96012"/>
                  </a:lnTo>
                  <a:lnTo>
                    <a:pt x="259080" y="85344"/>
                  </a:lnTo>
                  <a:lnTo>
                    <a:pt x="259080" y="74676"/>
                  </a:lnTo>
                  <a:lnTo>
                    <a:pt x="257556" y="67056"/>
                  </a:lnTo>
                  <a:lnTo>
                    <a:pt x="256032" y="60960"/>
                  </a:lnTo>
                  <a:lnTo>
                    <a:pt x="252984" y="56388"/>
                  </a:lnTo>
                  <a:lnTo>
                    <a:pt x="252984" y="51816"/>
                  </a:lnTo>
                  <a:lnTo>
                    <a:pt x="251460" y="47244"/>
                  </a:lnTo>
                  <a:lnTo>
                    <a:pt x="251460" y="39624"/>
                  </a:lnTo>
                  <a:lnTo>
                    <a:pt x="254508" y="36576"/>
                  </a:lnTo>
                  <a:lnTo>
                    <a:pt x="256032" y="33528"/>
                  </a:lnTo>
                  <a:lnTo>
                    <a:pt x="260604" y="32004"/>
                  </a:lnTo>
                  <a:lnTo>
                    <a:pt x="263652" y="30480"/>
                  </a:lnTo>
                  <a:lnTo>
                    <a:pt x="268224" y="25908"/>
                  </a:lnTo>
                  <a:lnTo>
                    <a:pt x="269748" y="24384"/>
                  </a:lnTo>
                  <a:lnTo>
                    <a:pt x="271272" y="21336"/>
                  </a:lnTo>
                  <a:lnTo>
                    <a:pt x="272796" y="18288"/>
                  </a:lnTo>
                  <a:lnTo>
                    <a:pt x="275844" y="15240"/>
                  </a:lnTo>
                  <a:lnTo>
                    <a:pt x="277368" y="12192"/>
                  </a:lnTo>
                  <a:lnTo>
                    <a:pt x="280416" y="9144"/>
                  </a:lnTo>
                  <a:lnTo>
                    <a:pt x="280416" y="6096"/>
                  </a:lnTo>
                  <a:lnTo>
                    <a:pt x="283464" y="4572"/>
                  </a:lnTo>
                  <a:lnTo>
                    <a:pt x="286512" y="0"/>
                  </a:lnTo>
                  <a:close/>
                </a:path>
              </a:pathLst>
            </a:custGeom>
            <a:solidFill>
              <a:srgbClr val="BFFAED"/>
            </a:solidFill>
            <a:ln w="0" cap="rnd">
              <a:noFill/>
              <a:round/>
              <a:headEnd/>
              <a:tailEnd/>
            </a:ln>
          </p:spPr>
          <p:txBody>
            <a:bodyPr/>
            <a:lstStyle/>
            <a:p>
              <a:endParaRPr lang="en-AU"/>
            </a:p>
          </p:txBody>
        </p:sp>
        <p:sp>
          <p:nvSpPr>
            <p:cNvPr id="24626" name="Shape 3430"/>
            <p:cNvSpPr>
              <a:spLocks/>
            </p:cNvSpPr>
            <p:nvPr/>
          </p:nvSpPr>
          <p:spPr bwMode="auto">
            <a:xfrm>
              <a:off x="5760" y="7010"/>
              <a:ext cx="3627" cy="2469"/>
            </a:xfrm>
            <a:custGeom>
              <a:avLst/>
              <a:gdLst>
                <a:gd name="T0" fmla="*/ 0 w 362712"/>
                <a:gd name="T1" fmla="*/ 0 h 246888"/>
                <a:gd name="T2" fmla="*/ 0 w 362712"/>
                <a:gd name="T3" fmla="*/ 0 h 246888"/>
                <a:gd name="T4" fmla="*/ 0 w 362712"/>
                <a:gd name="T5" fmla="*/ 0 h 246888"/>
                <a:gd name="T6" fmla="*/ 0 w 362712"/>
                <a:gd name="T7" fmla="*/ 0 h 246888"/>
                <a:gd name="T8" fmla="*/ 0 w 362712"/>
                <a:gd name="T9" fmla="*/ 0 h 246888"/>
                <a:gd name="T10" fmla="*/ 0 w 362712"/>
                <a:gd name="T11" fmla="*/ 0 h 246888"/>
                <a:gd name="T12" fmla="*/ 0 w 362712"/>
                <a:gd name="T13" fmla="*/ 0 h 246888"/>
                <a:gd name="T14" fmla="*/ 0 w 362712"/>
                <a:gd name="T15" fmla="*/ 0 h 246888"/>
                <a:gd name="T16" fmla="*/ 0 w 362712"/>
                <a:gd name="T17" fmla="*/ 0 h 246888"/>
                <a:gd name="T18" fmla="*/ 0 w 362712"/>
                <a:gd name="T19" fmla="*/ 0 h 246888"/>
                <a:gd name="T20" fmla="*/ 0 w 362712"/>
                <a:gd name="T21" fmla="*/ 0 h 246888"/>
                <a:gd name="T22" fmla="*/ 0 w 362712"/>
                <a:gd name="T23" fmla="*/ 0 h 246888"/>
                <a:gd name="T24" fmla="*/ 0 w 362712"/>
                <a:gd name="T25" fmla="*/ 0 h 246888"/>
                <a:gd name="T26" fmla="*/ 0 w 362712"/>
                <a:gd name="T27" fmla="*/ 0 h 246888"/>
                <a:gd name="T28" fmla="*/ 0 w 362712"/>
                <a:gd name="T29" fmla="*/ 0 h 246888"/>
                <a:gd name="T30" fmla="*/ 0 w 362712"/>
                <a:gd name="T31" fmla="*/ 0 h 246888"/>
                <a:gd name="T32" fmla="*/ 0 w 362712"/>
                <a:gd name="T33" fmla="*/ 0 h 246888"/>
                <a:gd name="T34" fmla="*/ 0 w 362712"/>
                <a:gd name="T35" fmla="*/ 0 h 246888"/>
                <a:gd name="T36" fmla="*/ 0 w 362712"/>
                <a:gd name="T37" fmla="*/ 0 h 246888"/>
                <a:gd name="T38" fmla="*/ 0 w 362712"/>
                <a:gd name="T39" fmla="*/ 0 h 246888"/>
                <a:gd name="T40" fmla="*/ 0 w 362712"/>
                <a:gd name="T41" fmla="*/ 0 h 246888"/>
                <a:gd name="T42" fmla="*/ 0 w 362712"/>
                <a:gd name="T43" fmla="*/ 0 h 246888"/>
                <a:gd name="T44" fmla="*/ 0 w 362712"/>
                <a:gd name="T45" fmla="*/ 0 h 246888"/>
                <a:gd name="T46" fmla="*/ 0 w 362712"/>
                <a:gd name="T47" fmla="*/ 0 h 246888"/>
                <a:gd name="T48" fmla="*/ 0 w 362712"/>
                <a:gd name="T49" fmla="*/ 0 h 246888"/>
                <a:gd name="T50" fmla="*/ 0 w 362712"/>
                <a:gd name="T51" fmla="*/ 0 h 246888"/>
                <a:gd name="T52" fmla="*/ 0 w 362712"/>
                <a:gd name="T53" fmla="*/ 0 h 246888"/>
                <a:gd name="T54" fmla="*/ 0 w 362712"/>
                <a:gd name="T55" fmla="*/ 0 h 246888"/>
                <a:gd name="T56" fmla="*/ 0 w 362712"/>
                <a:gd name="T57" fmla="*/ 0 h 246888"/>
                <a:gd name="T58" fmla="*/ 0 w 362712"/>
                <a:gd name="T59" fmla="*/ 0 h 246888"/>
                <a:gd name="T60" fmla="*/ 0 w 362712"/>
                <a:gd name="T61" fmla="*/ 0 h 246888"/>
                <a:gd name="T62" fmla="*/ 0 w 362712"/>
                <a:gd name="T63" fmla="*/ 0 h 246888"/>
                <a:gd name="T64" fmla="*/ 0 w 362712"/>
                <a:gd name="T65" fmla="*/ 0 h 246888"/>
                <a:gd name="T66" fmla="*/ 0 w 362712"/>
                <a:gd name="T67" fmla="*/ 0 h 246888"/>
                <a:gd name="T68" fmla="*/ 0 w 362712"/>
                <a:gd name="T69" fmla="*/ 0 h 246888"/>
                <a:gd name="T70" fmla="*/ 0 w 362712"/>
                <a:gd name="T71" fmla="*/ 0 h 246888"/>
                <a:gd name="T72" fmla="*/ 0 w 362712"/>
                <a:gd name="T73" fmla="*/ 0 h 246888"/>
                <a:gd name="T74" fmla="*/ 0 w 362712"/>
                <a:gd name="T75" fmla="*/ 0 h 246888"/>
                <a:gd name="T76" fmla="*/ 0 w 362712"/>
                <a:gd name="T77" fmla="*/ 0 h 246888"/>
                <a:gd name="T78" fmla="*/ 0 w 362712"/>
                <a:gd name="T79" fmla="*/ 0 h 246888"/>
                <a:gd name="T80" fmla="*/ 0 w 362712"/>
                <a:gd name="T81" fmla="*/ 0 h 246888"/>
                <a:gd name="T82" fmla="*/ 0 w 362712"/>
                <a:gd name="T83" fmla="*/ 0 h 2468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2712"/>
                <a:gd name="T127" fmla="*/ 0 h 246888"/>
                <a:gd name="T128" fmla="*/ 362712 w 362712"/>
                <a:gd name="T129" fmla="*/ 246888 h 2468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2712" h="246888">
                  <a:moveTo>
                    <a:pt x="237744" y="0"/>
                  </a:moveTo>
                  <a:lnTo>
                    <a:pt x="257556" y="0"/>
                  </a:lnTo>
                  <a:lnTo>
                    <a:pt x="277368" y="1524"/>
                  </a:lnTo>
                  <a:lnTo>
                    <a:pt x="294132" y="3048"/>
                  </a:lnTo>
                  <a:lnTo>
                    <a:pt x="310896" y="6096"/>
                  </a:lnTo>
                  <a:lnTo>
                    <a:pt x="324612" y="7620"/>
                  </a:lnTo>
                  <a:lnTo>
                    <a:pt x="338328" y="10668"/>
                  </a:lnTo>
                  <a:lnTo>
                    <a:pt x="347472" y="13716"/>
                  </a:lnTo>
                  <a:lnTo>
                    <a:pt x="353568" y="16764"/>
                  </a:lnTo>
                  <a:lnTo>
                    <a:pt x="358140" y="18288"/>
                  </a:lnTo>
                  <a:lnTo>
                    <a:pt x="361188" y="21336"/>
                  </a:lnTo>
                  <a:lnTo>
                    <a:pt x="361188" y="22860"/>
                  </a:lnTo>
                  <a:lnTo>
                    <a:pt x="362712" y="24384"/>
                  </a:lnTo>
                  <a:lnTo>
                    <a:pt x="361188" y="25908"/>
                  </a:lnTo>
                  <a:lnTo>
                    <a:pt x="350520" y="25908"/>
                  </a:lnTo>
                  <a:lnTo>
                    <a:pt x="347472" y="24384"/>
                  </a:lnTo>
                  <a:lnTo>
                    <a:pt x="342900" y="24384"/>
                  </a:lnTo>
                  <a:lnTo>
                    <a:pt x="338328" y="21336"/>
                  </a:lnTo>
                  <a:lnTo>
                    <a:pt x="335280" y="21336"/>
                  </a:lnTo>
                  <a:lnTo>
                    <a:pt x="330708" y="19812"/>
                  </a:lnTo>
                  <a:lnTo>
                    <a:pt x="327660" y="18288"/>
                  </a:lnTo>
                  <a:lnTo>
                    <a:pt x="323088" y="16764"/>
                  </a:lnTo>
                  <a:lnTo>
                    <a:pt x="316992" y="15240"/>
                  </a:lnTo>
                  <a:lnTo>
                    <a:pt x="307848" y="13716"/>
                  </a:lnTo>
                  <a:lnTo>
                    <a:pt x="297180" y="13716"/>
                  </a:lnTo>
                  <a:lnTo>
                    <a:pt x="283464" y="12192"/>
                  </a:lnTo>
                  <a:lnTo>
                    <a:pt x="256032" y="12192"/>
                  </a:lnTo>
                  <a:lnTo>
                    <a:pt x="242316" y="13716"/>
                  </a:lnTo>
                  <a:lnTo>
                    <a:pt x="225552" y="15240"/>
                  </a:lnTo>
                  <a:lnTo>
                    <a:pt x="210312" y="18288"/>
                  </a:lnTo>
                  <a:lnTo>
                    <a:pt x="195072" y="21336"/>
                  </a:lnTo>
                  <a:lnTo>
                    <a:pt x="179832" y="25908"/>
                  </a:lnTo>
                  <a:lnTo>
                    <a:pt x="163068" y="30480"/>
                  </a:lnTo>
                  <a:lnTo>
                    <a:pt x="149352" y="36576"/>
                  </a:lnTo>
                  <a:lnTo>
                    <a:pt x="135636" y="45720"/>
                  </a:lnTo>
                  <a:lnTo>
                    <a:pt x="123444" y="54864"/>
                  </a:lnTo>
                  <a:lnTo>
                    <a:pt x="112776" y="65532"/>
                  </a:lnTo>
                  <a:lnTo>
                    <a:pt x="102108" y="76200"/>
                  </a:lnTo>
                  <a:lnTo>
                    <a:pt x="92964" y="89916"/>
                  </a:lnTo>
                  <a:lnTo>
                    <a:pt x="85344" y="105156"/>
                  </a:lnTo>
                  <a:lnTo>
                    <a:pt x="76200" y="121920"/>
                  </a:lnTo>
                  <a:lnTo>
                    <a:pt x="70104" y="137160"/>
                  </a:lnTo>
                  <a:lnTo>
                    <a:pt x="64008" y="153924"/>
                  </a:lnTo>
                  <a:lnTo>
                    <a:pt x="57912" y="169164"/>
                  </a:lnTo>
                  <a:lnTo>
                    <a:pt x="53340" y="184404"/>
                  </a:lnTo>
                  <a:lnTo>
                    <a:pt x="48768" y="199644"/>
                  </a:lnTo>
                  <a:lnTo>
                    <a:pt x="44196" y="211836"/>
                  </a:lnTo>
                  <a:lnTo>
                    <a:pt x="39624" y="222504"/>
                  </a:lnTo>
                  <a:lnTo>
                    <a:pt x="36576" y="231648"/>
                  </a:lnTo>
                  <a:lnTo>
                    <a:pt x="33528" y="236220"/>
                  </a:lnTo>
                  <a:lnTo>
                    <a:pt x="30480" y="240792"/>
                  </a:lnTo>
                  <a:lnTo>
                    <a:pt x="27432" y="242316"/>
                  </a:lnTo>
                  <a:lnTo>
                    <a:pt x="25908" y="240792"/>
                  </a:lnTo>
                  <a:lnTo>
                    <a:pt x="22860" y="239268"/>
                  </a:lnTo>
                  <a:lnTo>
                    <a:pt x="19812" y="239268"/>
                  </a:lnTo>
                  <a:lnTo>
                    <a:pt x="16764" y="240792"/>
                  </a:lnTo>
                  <a:lnTo>
                    <a:pt x="12192" y="242316"/>
                  </a:lnTo>
                  <a:lnTo>
                    <a:pt x="9144" y="243840"/>
                  </a:lnTo>
                  <a:lnTo>
                    <a:pt x="6096" y="245364"/>
                  </a:lnTo>
                  <a:lnTo>
                    <a:pt x="3048" y="246888"/>
                  </a:lnTo>
                  <a:lnTo>
                    <a:pt x="1524" y="245364"/>
                  </a:lnTo>
                  <a:lnTo>
                    <a:pt x="0" y="242316"/>
                  </a:lnTo>
                  <a:lnTo>
                    <a:pt x="0" y="228600"/>
                  </a:lnTo>
                  <a:lnTo>
                    <a:pt x="1524" y="222504"/>
                  </a:lnTo>
                  <a:lnTo>
                    <a:pt x="1524" y="213360"/>
                  </a:lnTo>
                  <a:lnTo>
                    <a:pt x="4572" y="202692"/>
                  </a:lnTo>
                  <a:lnTo>
                    <a:pt x="6096" y="192024"/>
                  </a:lnTo>
                  <a:lnTo>
                    <a:pt x="10668" y="181356"/>
                  </a:lnTo>
                  <a:lnTo>
                    <a:pt x="15240" y="169164"/>
                  </a:lnTo>
                  <a:lnTo>
                    <a:pt x="21336" y="155448"/>
                  </a:lnTo>
                  <a:lnTo>
                    <a:pt x="27432" y="140208"/>
                  </a:lnTo>
                  <a:lnTo>
                    <a:pt x="36576" y="126492"/>
                  </a:lnTo>
                  <a:lnTo>
                    <a:pt x="44196" y="111252"/>
                  </a:lnTo>
                  <a:lnTo>
                    <a:pt x="56388" y="94488"/>
                  </a:lnTo>
                  <a:lnTo>
                    <a:pt x="68580" y="79248"/>
                  </a:lnTo>
                  <a:lnTo>
                    <a:pt x="82296" y="62484"/>
                  </a:lnTo>
                  <a:lnTo>
                    <a:pt x="97536" y="47244"/>
                  </a:lnTo>
                  <a:lnTo>
                    <a:pt x="115824" y="35052"/>
                  </a:lnTo>
                  <a:lnTo>
                    <a:pt x="134112" y="24384"/>
                  </a:lnTo>
                  <a:lnTo>
                    <a:pt x="153924" y="16764"/>
                  </a:lnTo>
                  <a:lnTo>
                    <a:pt x="175260" y="10668"/>
                  </a:lnTo>
                  <a:lnTo>
                    <a:pt x="195072" y="6096"/>
                  </a:lnTo>
                  <a:lnTo>
                    <a:pt x="216408" y="1524"/>
                  </a:lnTo>
                  <a:lnTo>
                    <a:pt x="237744" y="0"/>
                  </a:lnTo>
                  <a:close/>
                </a:path>
              </a:pathLst>
            </a:custGeom>
            <a:solidFill>
              <a:srgbClr val="BFFAED"/>
            </a:solidFill>
            <a:ln w="0" cap="rnd">
              <a:noFill/>
              <a:round/>
              <a:headEnd/>
              <a:tailEnd/>
            </a:ln>
          </p:spPr>
          <p:txBody>
            <a:bodyPr/>
            <a:lstStyle/>
            <a:p>
              <a:endParaRPr lang="en-AU"/>
            </a:p>
          </p:txBody>
        </p:sp>
        <p:sp>
          <p:nvSpPr>
            <p:cNvPr id="24627" name="Shape 3431"/>
            <p:cNvSpPr>
              <a:spLocks/>
            </p:cNvSpPr>
            <p:nvPr/>
          </p:nvSpPr>
          <p:spPr bwMode="auto">
            <a:xfrm>
              <a:off x="6004" y="9768"/>
              <a:ext cx="2911" cy="1418"/>
            </a:xfrm>
            <a:custGeom>
              <a:avLst/>
              <a:gdLst>
                <a:gd name="T0" fmla="*/ 0 w 291084"/>
                <a:gd name="T1" fmla="*/ 0 h 141732"/>
                <a:gd name="T2" fmla="*/ 0 w 291084"/>
                <a:gd name="T3" fmla="*/ 0 h 141732"/>
                <a:gd name="T4" fmla="*/ 0 w 291084"/>
                <a:gd name="T5" fmla="*/ 0 h 141732"/>
                <a:gd name="T6" fmla="*/ 0 w 291084"/>
                <a:gd name="T7" fmla="*/ 0 h 141732"/>
                <a:gd name="T8" fmla="*/ 0 w 291084"/>
                <a:gd name="T9" fmla="*/ 0 h 141732"/>
                <a:gd name="T10" fmla="*/ 0 w 291084"/>
                <a:gd name="T11" fmla="*/ 0 h 141732"/>
                <a:gd name="T12" fmla="*/ 0 w 291084"/>
                <a:gd name="T13" fmla="*/ 0 h 141732"/>
                <a:gd name="T14" fmla="*/ 0 w 291084"/>
                <a:gd name="T15" fmla="*/ 0 h 141732"/>
                <a:gd name="T16" fmla="*/ 0 w 291084"/>
                <a:gd name="T17" fmla="*/ 0 h 141732"/>
                <a:gd name="T18" fmla="*/ 0 w 291084"/>
                <a:gd name="T19" fmla="*/ 0 h 141732"/>
                <a:gd name="T20" fmla="*/ 0 w 291084"/>
                <a:gd name="T21" fmla="*/ 0 h 141732"/>
                <a:gd name="T22" fmla="*/ 0 w 291084"/>
                <a:gd name="T23" fmla="*/ 0 h 141732"/>
                <a:gd name="T24" fmla="*/ 0 w 291084"/>
                <a:gd name="T25" fmla="*/ 0 h 141732"/>
                <a:gd name="T26" fmla="*/ 0 w 291084"/>
                <a:gd name="T27" fmla="*/ 0 h 141732"/>
                <a:gd name="T28" fmla="*/ 0 w 291084"/>
                <a:gd name="T29" fmla="*/ 0 h 141732"/>
                <a:gd name="T30" fmla="*/ 0 w 291084"/>
                <a:gd name="T31" fmla="*/ 0 h 141732"/>
                <a:gd name="T32" fmla="*/ 0 w 291084"/>
                <a:gd name="T33" fmla="*/ 0 h 141732"/>
                <a:gd name="T34" fmla="*/ 0 w 291084"/>
                <a:gd name="T35" fmla="*/ 0 h 141732"/>
                <a:gd name="T36" fmla="*/ 0 w 291084"/>
                <a:gd name="T37" fmla="*/ 0 h 141732"/>
                <a:gd name="T38" fmla="*/ 0 w 291084"/>
                <a:gd name="T39" fmla="*/ 0 h 141732"/>
                <a:gd name="T40" fmla="*/ 0 w 291084"/>
                <a:gd name="T41" fmla="*/ 0 h 141732"/>
                <a:gd name="T42" fmla="*/ 0 w 291084"/>
                <a:gd name="T43" fmla="*/ 0 h 141732"/>
                <a:gd name="T44" fmla="*/ 0 w 291084"/>
                <a:gd name="T45" fmla="*/ 0 h 141732"/>
                <a:gd name="T46" fmla="*/ 0 w 291084"/>
                <a:gd name="T47" fmla="*/ 0 h 141732"/>
                <a:gd name="T48" fmla="*/ 0 w 291084"/>
                <a:gd name="T49" fmla="*/ 0 h 141732"/>
                <a:gd name="T50" fmla="*/ 0 w 291084"/>
                <a:gd name="T51" fmla="*/ 0 h 141732"/>
                <a:gd name="T52" fmla="*/ 0 w 291084"/>
                <a:gd name="T53" fmla="*/ 0 h 141732"/>
                <a:gd name="T54" fmla="*/ 0 w 291084"/>
                <a:gd name="T55" fmla="*/ 0 h 141732"/>
                <a:gd name="T56" fmla="*/ 0 w 291084"/>
                <a:gd name="T57" fmla="*/ 0 h 141732"/>
                <a:gd name="T58" fmla="*/ 0 w 291084"/>
                <a:gd name="T59" fmla="*/ 0 h 141732"/>
                <a:gd name="T60" fmla="*/ 0 w 291084"/>
                <a:gd name="T61" fmla="*/ 0 h 141732"/>
                <a:gd name="T62" fmla="*/ 0 w 291084"/>
                <a:gd name="T63" fmla="*/ 0 h 141732"/>
                <a:gd name="T64" fmla="*/ 0 w 291084"/>
                <a:gd name="T65" fmla="*/ 0 h 141732"/>
                <a:gd name="T66" fmla="*/ 0 w 291084"/>
                <a:gd name="T67" fmla="*/ 0 h 141732"/>
                <a:gd name="T68" fmla="*/ 0 w 291084"/>
                <a:gd name="T69" fmla="*/ 0 h 141732"/>
                <a:gd name="T70" fmla="*/ 0 w 291084"/>
                <a:gd name="T71" fmla="*/ 0 h 141732"/>
                <a:gd name="T72" fmla="*/ 0 w 291084"/>
                <a:gd name="T73" fmla="*/ 0 h 141732"/>
                <a:gd name="T74" fmla="*/ 0 w 291084"/>
                <a:gd name="T75" fmla="*/ 0 h 141732"/>
                <a:gd name="T76" fmla="*/ 0 w 291084"/>
                <a:gd name="T77" fmla="*/ 0 h 141732"/>
                <a:gd name="T78" fmla="*/ 0 w 291084"/>
                <a:gd name="T79" fmla="*/ 0 h 141732"/>
                <a:gd name="T80" fmla="*/ 0 w 291084"/>
                <a:gd name="T81" fmla="*/ 0 h 1417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084"/>
                <a:gd name="T124" fmla="*/ 0 h 141732"/>
                <a:gd name="T125" fmla="*/ 291084 w 291084"/>
                <a:gd name="T126" fmla="*/ 141732 h 1417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084" h="141732">
                  <a:moveTo>
                    <a:pt x="262128" y="0"/>
                  </a:moveTo>
                  <a:lnTo>
                    <a:pt x="266700" y="0"/>
                  </a:lnTo>
                  <a:lnTo>
                    <a:pt x="269748" y="3048"/>
                  </a:lnTo>
                  <a:lnTo>
                    <a:pt x="272796" y="6096"/>
                  </a:lnTo>
                  <a:lnTo>
                    <a:pt x="275844" y="10668"/>
                  </a:lnTo>
                  <a:lnTo>
                    <a:pt x="278892" y="16764"/>
                  </a:lnTo>
                  <a:lnTo>
                    <a:pt x="283464" y="21336"/>
                  </a:lnTo>
                  <a:lnTo>
                    <a:pt x="286512" y="24384"/>
                  </a:lnTo>
                  <a:lnTo>
                    <a:pt x="289560" y="27432"/>
                  </a:lnTo>
                  <a:lnTo>
                    <a:pt x="291084" y="28956"/>
                  </a:lnTo>
                  <a:lnTo>
                    <a:pt x="291084" y="32004"/>
                  </a:lnTo>
                  <a:lnTo>
                    <a:pt x="289560" y="36576"/>
                  </a:lnTo>
                  <a:lnTo>
                    <a:pt x="288036" y="42672"/>
                  </a:lnTo>
                  <a:lnTo>
                    <a:pt x="284988" y="47244"/>
                  </a:lnTo>
                  <a:lnTo>
                    <a:pt x="278892" y="56388"/>
                  </a:lnTo>
                  <a:lnTo>
                    <a:pt x="274320" y="64008"/>
                  </a:lnTo>
                  <a:lnTo>
                    <a:pt x="266700" y="74676"/>
                  </a:lnTo>
                  <a:lnTo>
                    <a:pt x="256032" y="82296"/>
                  </a:lnTo>
                  <a:lnTo>
                    <a:pt x="245364" y="91440"/>
                  </a:lnTo>
                  <a:lnTo>
                    <a:pt x="234696" y="100584"/>
                  </a:lnTo>
                  <a:lnTo>
                    <a:pt x="219456" y="108204"/>
                  </a:lnTo>
                  <a:lnTo>
                    <a:pt x="204216" y="115824"/>
                  </a:lnTo>
                  <a:lnTo>
                    <a:pt x="187452" y="123444"/>
                  </a:lnTo>
                  <a:lnTo>
                    <a:pt x="169164" y="131064"/>
                  </a:lnTo>
                  <a:lnTo>
                    <a:pt x="150876" y="137160"/>
                  </a:lnTo>
                  <a:lnTo>
                    <a:pt x="129540" y="140208"/>
                  </a:lnTo>
                  <a:lnTo>
                    <a:pt x="111252" y="141732"/>
                  </a:lnTo>
                  <a:lnTo>
                    <a:pt x="94488" y="140208"/>
                  </a:lnTo>
                  <a:lnTo>
                    <a:pt x="79248" y="138684"/>
                  </a:lnTo>
                  <a:lnTo>
                    <a:pt x="65532" y="134112"/>
                  </a:lnTo>
                  <a:lnTo>
                    <a:pt x="54864" y="129540"/>
                  </a:lnTo>
                  <a:lnTo>
                    <a:pt x="44196" y="123444"/>
                  </a:lnTo>
                  <a:lnTo>
                    <a:pt x="35052" y="117348"/>
                  </a:lnTo>
                  <a:lnTo>
                    <a:pt x="25908" y="109728"/>
                  </a:lnTo>
                  <a:lnTo>
                    <a:pt x="19812" y="102108"/>
                  </a:lnTo>
                  <a:lnTo>
                    <a:pt x="13716" y="94488"/>
                  </a:lnTo>
                  <a:lnTo>
                    <a:pt x="10668" y="86868"/>
                  </a:lnTo>
                  <a:lnTo>
                    <a:pt x="6096" y="79248"/>
                  </a:lnTo>
                  <a:lnTo>
                    <a:pt x="3048" y="74676"/>
                  </a:lnTo>
                  <a:lnTo>
                    <a:pt x="1524" y="68580"/>
                  </a:lnTo>
                  <a:lnTo>
                    <a:pt x="1524" y="67056"/>
                  </a:lnTo>
                  <a:lnTo>
                    <a:pt x="1524" y="64008"/>
                  </a:lnTo>
                  <a:lnTo>
                    <a:pt x="0" y="60960"/>
                  </a:lnTo>
                  <a:lnTo>
                    <a:pt x="0" y="59436"/>
                  </a:lnTo>
                  <a:lnTo>
                    <a:pt x="1524" y="59436"/>
                  </a:lnTo>
                  <a:lnTo>
                    <a:pt x="1524" y="57912"/>
                  </a:lnTo>
                  <a:lnTo>
                    <a:pt x="4572" y="60960"/>
                  </a:lnTo>
                  <a:lnTo>
                    <a:pt x="6096" y="64008"/>
                  </a:lnTo>
                  <a:lnTo>
                    <a:pt x="10668" y="67056"/>
                  </a:lnTo>
                  <a:lnTo>
                    <a:pt x="12192" y="71628"/>
                  </a:lnTo>
                  <a:lnTo>
                    <a:pt x="15240" y="76200"/>
                  </a:lnTo>
                  <a:lnTo>
                    <a:pt x="16764" y="77724"/>
                  </a:lnTo>
                  <a:lnTo>
                    <a:pt x="19812" y="80772"/>
                  </a:lnTo>
                  <a:lnTo>
                    <a:pt x="24384" y="85344"/>
                  </a:lnTo>
                  <a:lnTo>
                    <a:pt x="27432" y="89916"/>
                  </a:lnTo>
                  <a:lnTo>
                    <a:pt x="32004" y="94488"/>
                  </a:lnTo>
                  <a:lnTo>
                    <a:pt x="38100" y="99060"/>
                  </a:lnTo>
                  <a:lnTo>
                    <a:pt x="45720" y="103632"/>
                  </a:lnTo>
                  <a:lnTo>
                    <a:pt x="51816" y="108204"/>
                  </a:lnTo>
                  <a:lnTo>
                    <a:pt x="60960" y="111252"/>
                  </a:lnTo>
                  <a:lnTo>
                    <a:pt x="70104" y="115824"/>
                  </a:lnTo>
                  <a:lnTo>
                    <a:pt x="80772" y="117348"/>
                  </a:lnTo>
                  <a:lnTo>
                    <a:pt x="91440" y="118872"/>
                  </a:lnTo>
                  <a:lnTo>
                    <a:pt x="115824" y="118872"/>
                  </a:lnTo>
                  <a:lnTo>
                    <a:pt x="128016" y="117348"/>
                  </a:lnTo>
                  <a:lnTo>
                    <a:pt x="143256" y="114300"/>
                  </a:lnTo>
                  <a:lnTo>
                    <a:pt x="156972" y="106680"/>
                  </a:lnTo>
                  <a:lnTo>
                    <a:pt x="169164" y="100584"/>
                  </a:lnTo>
                  <a:lnTo>
                    <a:pt x="181356" y="92964"/>
                  </a:lnTo>
                  <a:lnTo>
                    <a:pt x="193548" y="85344"/>
                  </a:lnTo>
                  <a:lnTo>
                    <a:pt x="202692" y="74676"/>
                  </a:lnTo>
                  <a:lnTo>
                    <a:pt x="211836" y="67056"/>
                  </a:lnTo>
                  <a:lnTo>
                    <a:pt x="219456" y="57912"/>
                  </a:lnTo>
                  <a:lnTo>
                    <a:pt x="228600" y="47244"/>
                  </a:lnTo>
                  <a:lnTo>
                    <a:pt x="234696" y="39624"/>
                  </a:lnTo>
                  <a:lnTo>
                    <a:pt x="240792" y="30480"/>
                  </a:lnTo>
                  <a:lnTo>
                    <a:pt x="245364" y="22860"/>
                  </a:lnTo>
                  <a:lnTo>
                    <a:pt x="249936" y="15240"/>
                  </a:lnTo>
                  <a:lnTo>
                    <a:pt x="252984" y="9144"/>
                  </a:lnTo>
                  <a:lnTo>
                    <a:pt x="257556" y="6096"/>
                  </a:lnTo>
                  <a:lnTo>
                    <a:pt x="259080" y="1524"/>
                  </a:lnTo>
                  <a:lnTo>
                    <a:pt x="262128" y="0"/>
                  </a:lnTo>
                  <a:close/>
                </a:path>
              </a:pathLst>
            </a:custGeom>
            <a:solidFill>
              <a:srgbClr val="BFFAED"/>
            </a:solidFill>
            <a:ln w="0" cap="rnd">
              <a:noFill/>
              <a:round/>
              <a:headEnd/>
              <a:tailEnd/>
            </a:ln>
          </p:spPr>
          <p:txBody>
            <a:bodyPr/>
            <a:lstStyle/>
            <a:p>
              <a:endParaRPr lang="en-AU"/>
            </a:p>
          </p:txBody>
        </p:sp>
        <p:sp>
          <p:nvSpPr>
            <p:cNvPr id="24628" name="Shape 3432"/>
            <p:cNvSpPr>
              <a:spLocks/>
            </p:cNvSpPr>
            <p:nvPr/>
          </p:nvSpPr>
          <p:spPr bwMode="auto">
            <a:xfrm>
              <a:off x="8366" y="8351"/>
              <a:ext cx="16" cy="15"/>
            </a:xfrm>
            <a:custGeom>
              <a:avLst/>
              <a:gdLst>
                <a:gd name="T0" fmla="*/ 0 w 1524"/>
                <a:gd name="T1" fmla="*/ 0 h 1524"/>
                <a:gd name="T2" fmla="*/ 0 w 1524"/>
                <a:gd name="T3" fmla="*/ 0 h 1524"/>
                <a:gd name="T4" fmla="*/ 0 w 1524"/>
                <a:gd name="T5" fmla="*/ 0 h 1524"/>
                <a:gd name="T6" fmla="*/ 0 60000 65536"/>
                <a:gd name="T7" fmla="*/ 0 60000 65536"/>
                <a:gd name="T8" fmla="*/ 0 60000 65536"/>
                <a:gd name="T9" fmla="*/ 0 w 1524"/>
                <a:gd name="T10" fmla="*/ 0 h 1524"/>
                <a:gd name="T11" fmla="*/ 1524 w 1524"/>
                <a:gd name="T12" fmla="*/ 1524 h 1524"/>
              </a:gdLst>
              <a:ahLst/>
              <a:cxnLst>
                <a:cxn ang="T6">
                  <a:pos x="T0" y="T1"/>
                </a:cxn>
                <a:cxn ang="T7">
                  <a:pos x="T2" y="T3"/>
                </a:cxn>
                <a:cxn ang="T8">
                  <a:pos x="T4" y="T5"/>
                </a:cxn>
              </a:cxnLst>
              <a:rect l="T9" t="T10" r="T11" b="T12"/>
              <a:pathLst>
                <a:path w="1524" h="1524">
                  <a:moveTo>
                    <a:pt x="0" y="1524"/>
                  </a:moveTo>
                  <a:lnTo>
                    <a:pt x="1524" y="0"/>
                  </a:lnTo>
                  <a:lnTo>
                    <a:pt x="0" y="1524"/>
                  </a:lnTo>
                  <a:close/>
                </a:path>
              </a:pathLst>
            </a:custGeom>
            <a:solidFill>
              <a:srgbClr val="BFFAED"/>
            </a:solidFill>
            <a:ln w="0" cap="rnd">
              <a:noFill/>
              <a:round/>
              <a:headEnd/>
              <a:tailEnd/>
            </a:ln>
          </p:spPr>
          <p:txBody>
            <a:bodyPr/>
            <a:lstStyle/>
            <a:p>
              <a:endParaRPr lang="en-AU"/>
            </a:p>
          </p:txBody>
        </p:sp>
        <p:sp>
          <p:nvSpPr>
            <p:cNvPr id="24629" name="Shape 3433"/>
            <p:cNvSpPr>
              <a:spLocks/>
            </p:cNvSpPr>
            <p:nvPr/>
          </p:nvSpPr>
          <p:spPr bwMode="auto">
            <a:xfrm>
              <a:off x="8382" y="8046"/>
              <a:ext cx="822" cy="945"/>
            </a:xfrm>
            <a:custGeom>
              <a:avLst/>
              <a:gdLst>
                <a:gd name="T0" fmla="*/ 0 w 82296"/>
                <a:gd name="T1" fmla="*/ 0 h 94488"/>
                <a:gd name="T2" fmla="*/ 0 w 82296"/>
                <a:gd name="T3" fmla="*/ 0 h 94488"/>
                <a:gd name="T4" fmla="*/ 0 w 82296"/>
                <a:gd name="T5" fmla="*/ 0 h 94488"/>
                <a:gd name="T6" fmla="*/ 0 w 82296"/>
                <a:gd name="T7" fmla="*/ 0 h 94488"/>
                <a:gd name="T8" fmla="*/ 0 w 82296"/>
                <a:gd name="T9" fmla="*/ 0 h 94488"/>
                <a:gd name="T10" fmla="*/ 0 w 82296"/>
                <a:gd name="T11" fmla="*/ 0 h 94488"/>
                <a:gd name="T12" fmla="*/ 0 w 82296"/>
                <a:gd name="T13" fmla="*/ 0 h 94488"/>
                <a:gd name="T14" fmla="*/ 0 w 82296"/>
                <a:gd name="T15" fmla="*/ 0 h 94488"/>
                <a:gd name="T16" fmla="*/ 0 w 82296"/>
                <a:gd name="T17" fmla="*/ 0 h 94488"/>
                <a:gd name="T18" fmla="*/ 0 w 82296"/>
                <a:gd name="T19" fmla="*/ 0 h 94488"/>
                <a:gd name="T20" fmla="*/ 0 w 82296"/>
                <a:gd name="T21" fmla="*/ 0 h 94488"/>
                <a:gd name="T22" fmla="*/ 0 w 82296"/>
                <a:gd name="T23" fmla="*/ 0 h 94488"/>
                <a:gd name="T24" fmla="*/ 0 w 82296"/>
                <a:gd name="T25" fmla="*/ 0 h 94488"/>
                <a:gd name="T26" fmla="*/ 0 w 82296"/>
                <a:gd name="T27" fmla="*/ 0 h 94488"/>
                <a:gd name="T28" fmla="*/ 0 w 82296"/>
                <a:gd name="T29" fmla="*/ 0 h 94488"/>
                <a:gd name="T30" fmla="*/ 0 w 82296"/>
                <a:gd name="T31" fmla="*/ 0 h 94488"/>
                <a:gd name="T32" fmla="*/ 0 w 82296"/>
                <a:gd name="T33" fmla="*/ 0 h 94488"/>
                <a:gd name="T34" fmla="*/ 0 w 82296"/>
                <a:gd name="T35" fmla="*/ 0 h 94488"/>
                <a:gd name="T36" fmla="*/ 0 w 82296"/>
                <a:gd name="T37" fmla="*/ 0 h 94488"/>
                <a:gd name="T38" fmla="*/ 0 w 82296"/>
                <a:gd name="T39" fmla="*/ 0 h 94488"/>
                <a:gd name="T40" fmla="*/ 0 w 82296"/>
                <a:gd name="T41" fmla="*/ 0 h 94488"/>
                <a:gd name="T42" fmla="*/ 0 w 82296"/>
                <a:gd name="T43" fmla="*/ 0 h 94488"/>
                <a:gd name="T44" fmla="*/ 0 w 82296"/>
                <a:gd name="T45" fmla="*/ 0 h 94488"/>
                <a:gd name="T46" fmla="*/ 0 w 82296"/>
                <a:gd name="T47" fmla="*/ 0 h 94488"/>
                <a:gd name="T48" fmla="*/ 0 w 82296"/>
                <a:gd name="T49" fmla="*/ 0 h 94488"/>
                <a:gd name="T50" fmla="*/ 0 w 82296"/>
                <a:gd name="T51" fmla="*/ 0 h 94488"/>
                <a:gd name="T52" fmla="*/ 0 w 82296"/>
                <a:gd name="T53" fmla="*/ 0 h 94488"/>
                <a:gd name="T54" fmla="*/ 0 w 82296"/>
                <a:gd name="T55" fmla="*/ 0 h 94488"/>
                <a:gd name="T56" fmla="*/ 0 w 82296"/>
                <a:gd name="T57" fmla="*/ 0 h 94488"/>
                <a:gd name="T58" fmla="*/ 0 w 82296"/>
                <a:gd name="T59" fmla="*/ 0 h 94488"/>
                <a:gd name="T60" fmla="*/ 0 w 82296"/>
                <a:gd name="T61" fmla="*/ 0 h 94488"/>
                <a:gd name="T62" fmla="*/ 0 w 82296"/>
                <a:gd name="T63" fmla="*/ 0 h 94488"/>
                <a:gd name="T64" fmla="*/ 0 w 82296"/>
                <a:gd name="T65" fmla="*/ 0 h 94488"/>
                <a:gd name="T66" fmla="*/ 0 w 82296"/>
                <a:gd name="T67" fmla="*/ 0 h 94488"/>
                <a:gd name="T68" fmla="*/ 0 w 82296"/>
                <a:gd name="T69" fmla="*/ 0 h 94488"/>
                <a:gd name="T70" fmla="*/ 0 w 82296"/>
                <a:gd name="T71" fmla="*/ 0 h 94488"/>
                <a:gd name="T72" fmla="*/ 0 w 82296"/>
                <a:gd name="T73" fmla="*/ 0 h 94488"/>
                <a:gd name="T74" fmla="*/ 0 w 82296"/>
                <a:gd name="T75" fmla="*/ 0 h 94488"/>
                <a:gd name="T76" fmla="*/ 0 w 82296"/>
                <a:gd name="T77" fmla="*/ 0 h 94488"/>
                <a:gd name="T78" fmla="*/ 0 w 82296"/>
                <a:gd name="T79" fmla="*/ 0 h 94488"/>
                <a:gd name="T80" fmla="*/ 0 w 82296"/>
                <a:gd name="T81" fmla="*/ 0 h 94488"/>
                <a:gd name="T82" fmla="*/ 0 w 82296"/>
                <a:gd name="T83" fmla="*/ 0 h 94488"/>
                <a:gd name="T84" fmla="*/ 0 w 82296"/>
                <a:gd name="T85" fmla="*/ 0 h 94488"/>
                <a:gd name="T86" fmla="*/ 0 w 82296"/>
                <a:gd name="T87" fmla="*/ 0 h 94488"/>
                <a:gd name="T88" fmla="*/ 0 w 82296"/>
                <a:gd name="T89" fmla="*/ 0 h 94488"/>
                <a:gd name="T90" fmla="*/ 0 w 82296"/>
                <a:gd name="T91" fmla="*/ 0 h 94488"/>
                <a:gd name="T92" fmla="*/ 0 w 82296"/>
                <a:gd name="T93" fmla="*/ 0 h 94488"/>
                <a:gd name="T94" fmla="*/ 0 w 82296"/>
                <a:gd name="T95" fmla="*/ 0 h 94488"/>
                <a:gd name="T96" fmla="*/ 0 w 82296"/>
                <a:gd name="T97" fmla="*/ 0 h 94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96"/>
                <a:gd name="T148" fmla="*/ 0 h 94488"/>
                <a:gd name="T149" fmla="*/ 82296 w 82296"/>
                <a:gd name="T150" fmla="*/ 94488 h 944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96" h="94488">
                  <a:moveTo>
                    <a:pt x="4572" y="0"/>
                  </a:moveTo>
                  <a:lnTo>
                    <a:pt x="10668" y="0"/>
                  </a:lnTo>
                  <a:lnTo>
                    <a:pt x="16764" y="1524"/>
                  </a:lnTo>
                  <a:lnTo>
                    <a:pt x="25908" y="7620"/>
                  </a:lnTo>
                  <a:lnTo>
                    <a:pt x="32004" y="10668"/>
                  </a:lnTo>
                  <a:lnTo>
                    <a:pt x="39624" y="16764"/>
                  </a:lnTo>
                  <a:lnTo>
                    <a:pt x="45720" y="22860"/>
                  </a:lnTo>
                  <a:lnTo>
                    <a:pt x="50292" y="28956"/>
                  </a:lnTo>
                  <a:lnTo>
                    <a:pt x="56388" y="35052"/>
                  </a:lnTo>
                  <a:lnTo>
                    <a:pt x="60960" y="41148"/>
                  </a:lnTo>
                  <a:lnTo>
                    <a:pt x="64008" y="47244"/>
                  </a:lnTo>
                  <a:lnTo>
                    <a:pt x="68580" y="53340"/>
                  </a:lnTo>
                  <a:lnTo>
                    <a:pt x="71628" y="59436"/>
                  </a:lnTo>
                  <a:lnTo>
                    <a:pt x="73152" y="65532"/>
                  </a:lnTo>
                  <a:lnTo>
                    <a:pt x="76200" y="70104"/>
                  </a:lnTo>
                  <a:lnTo>
                    <a:pt x="77724" y="76200"/>
                  </a:lnTo>
                  <a:lnTo>
                    <a:pt x="79248" y="79248"/>
                  </a:lnTo>
                  <a:lnTo>
                    <a:pt x="80772" y="83820"/>
                  </a:lnTo>
                  <a:lnTo>
                    <a:pt x="82296" y="88392"/>
                  </a:lnTo>
                  <a:lnTo>
                    <a:pt x="82296" y="92964"/>
                  </a:lnTo>
                  <a:lnTo>
                    <a:pt x="80772" y="94488"/>
                  </a:lnTo>
                  <a:lnTo>
                    <a:pt x="80772" y="92964"/>
                  </a:lnTo>
                  <a:lnTo>
                    <a:pt x="77724" y="91440"/>
                  </a:lnTo>
                  <a:lnTo>
                    <a:pt x="76200" y="88392"/>
                  </a:lnTo>
                  <a:lnTo>
                    <a:pt x="74676" y="85344"/>
                  </a:lnTo>
                  <a:lnTo>
                    <a:pt x="71628" y="82296"/>
                  </a:lnTo>
                  <a:lnTo>
                    <a:pt x="68580" y="77724"/>
                  </a:lnTo>
                  <a:lnTo>
                    <a:pt x="64008" y="73152"/>
                  </a:lnTo>
                  <a:lnTo>
                    <a:pt x="60960" y="67056"/>
                  </a:lnTo>
                  <a:lnTo>
                    <a:pt x="56388" y="62484"/>
                  </a:lnTo>
                  <a:lnTo>
                    <a:pt x="51816" y="56388"/>
                  </a:lnTo>
                  <a:lnTo>
                    <a:pt x="47244" y="51816"/>
                  </a:lnTo>
                  <a:lnTo>
                    <a:pt x="42672" y="47244"/>
                  </a:lnTo>
                  <a:lnTo>
                    <a:pt x="38100" y="41148"/>
                  </a:lnTo>
                  <a:lnTo>
                    <a:pt x="33528" y="38100"/>
                  </a:lnTo>
                  <a:lnTo>
                    <a:pt x="28956" y="33528"/>
                  </a:lnTo>
                  <a:lnTo>
                    <a:pt x="24384" y="32004"/>
                  </a:lnTo>
                  <a:lnTo>
                    <a:pt x="19812" y="30480"/>
                  </a:lnTo>
                  <a:lnTo>
                    <a:pt x="0" y="30480"/>
                  </a:lnTo>
                  <a:lnTo>
                    <a:pt x="3048" y="27432"/>
                  </a:lnTo>
                  <a:lnTo>
                    <a:pt x="4572" y="25908"/>
                  </a:lnTo>
                  <a:lnTo>
                    <a:pt x="6096" y="22860"/>
                  </a:lnTo>
                  <a:lnTo>
                    <a:pt x="6096" y="15240"/>
                  </a:lnTo>
                  <a:lnTo>
                    <a:pt x="4572" y="12192"/>
                  </a:lnTo>
                  <a:lnTo>
                    <a:pt x="3048" y="9144"/>
                  </a:lnTo>
                  <a:lnTo>
                    <a:pt x="1524" y="4572"/>
                  </a:lnTo>
                  <a:lnTo>
                    <a:pt x="1524" y="3048"/>
                  </a:lnTo>
                  <a:lnTo>
                    <a:pt x="3048" y="1524"/>
                  </a:lnTo>
                  <a:lnTo>
                    <a:pt x="4572" y="0"/>
                  </a:lnTo>
                  <a:close/>
                </a:path>
              </a:pathLst>
            </a:custGeom>
            <a:solidFill>
              <a:srgbClr val="BFFAED"/>
            </a:solidFill>
            <a:ln w="0" cap="rnd">
              <a:noFill/>
              <a:round/>
              <a:headEnd/>
              <a:tailEnd/>
            </a:ln>
          </p:spPr>
          <p:txBody>
            <a:bodyPr/>
            <a:lstStyle/>
            <a:p>
              <a:endParaRPr lang="en-AU"/>
            </a:p>
          </p:txBody>
        </p:sp>
        <p:sp>
          <p:nvSpPr>
            <p:cNvPr id="24630" name="Shape 3434"/>
            <p:cNvSpPr>
              <a:spLocks/>
            </p:cNvSpPr>
            <p:nvPr/>
          </p:nvSpPr>
          <p:spPr bwMode="auto">
            <a:xfrm>
              <a:off x="7650" y="9281"/>
              <a:ext cx="0" cy="15"/>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BFFAED"/>
            </a:solidFill>
            <a:ln w="0" cap="rnd">
              <a:noFill/>
              <a:round/>
              <a:headEnd/>
              <a:tailEnd/>
            </a:ln>
          </p:spPr>
          <p:txBody>
            <a:bodyPr/>
            <a:lstStyle/>
            <a:p>
              <a:endParaRPr lang="en-AU"/>
            </a:p>
          </p:txBody>
        </p:sp>
        <p:sp>
          <p:nvSpPr>
            <p:cNvPr id="24631" name="Shape 3435"/>
            <p:cNvSpPr>
              <a:spLocks/>
            </p:cNvSpPr>
            <p:nvPr/>
          </p:nvSpPr>
          <p:spPr bwMode="auto">
            <a:xfrm>
              <a:off x="6766" y="8138"/>
              <a:ext cx="1326" cy="1950"/>
            </a:xfrm>
            <a:custGeom>
              <a:avLst/>
              <a:gdLst>
                <a:gd name="T0" fmla="*/ 0 w 132588"/>
                <a:gd name="T1" fmla="*/ 0 h 195072"/>
                <a:gd name="T2" fmla="*/ 0 w 132588"/>
                <a:gd name="T3" fmla="*/ 0 h 195072"/>
                <a:gd name="T4" fmla="*/ 0 w 132588"/>
                <a:gd name="T5" fmla="*/ 0 h 195072"/>
                <a:gd name="T6" fmla="*/ 0 w 132588"/>
                <a:gd name="T7" fmla="*/ 0 h 195072"/>
                <a:gd name="T8" fmla="*/ 0 w 132588"/>
                <a:gd name="T9" fmla="*/ 0 h 195072"/>
                <a:gd name="T10" fmla="*/ 0 w 132588"/>
                <a:gd name="T11" fmla="*/ 0 h 195072"/>
                <a:gd name="T12" fmla="*/ 0 w 132588"/>
                <a:gd name="T13" fmla="*/ 0 h 195072"/>
                <a:gd name="T14" fmla="*/ 0 w 132588"/>
                <a:gd name="T15" fmla="*/ 0 h 195072"/>
                <a:gd name="T16" fmla="*/ 0 w 132588"/>
                <a:gd name="T17" fmla="*/ 0 h 195072"/>
                <a:gd name="T18" fmla="*/ 0 w 132588"/>
                <a:gd name="T19" fmla="*/ 0 h 195072"/>
                <a:gd name="T20" fmla="*/ 0 w 132588"/>
                <a:gd name="T21" fmla="*/ 0 h 195072"/>
                <a:gd name="T22" fmla="*/ 0 w 132588"/>
                <a:gd name="T23" fmla="*/ 0 h 195072"/>
                <a:gd name="T24" fmla="*/ 0 w 132588"/>
                <a:gd name="T25" fmla="*/ 0 h 195072"/>
                <a:gd name="T26" fmla="*/ 0 w 132588"/>
                <a:gd name="T27" fmla="*/ 0 h 195072"/>
                <a:gd name="T28" fmla="*/ 0 w 132588"/>
                <a:gd name="T29" fmla="*/ 0 h 195072"/>
                <a:gd name="T30" fmla="*/ 0 w 132588"/>
                <a:gd name="T31" fmla="*/ 0 h 195072"/>
                <a:gd name="T32" fmla="*/ 0 w 132588"/>
                <a:gd name="T33" fmla="*/ 0 h 195072"/>
                <a:gd name="T34" fmla="*/ 0 w 132588"/>
                <a:gd name="T35" fmla="*/ 0 h 195072"/>
                <a:gd name="T36" fmla="*/ 0 w 132588"/>
                <a:gd name="T37" fmla="*/ 0 h 195072"/>
                <a:gd name="T38" fmla="*/ 0 w 132588"/>
                <a:gd name="T39" fmla="*/ 0 h 195072"/>
                <a:gd name="T40" fmla="*/ 0 w 132588"/>
                <a:gd name="T41" fmla="*/ 0 h 195072"/>
                <a:gd name="T42" fmla="*/ 0 w 132588"/>
                <a:gd name="T43" fmla="*/ 0 h 195072"/>
                <a:gd name="T44" fmla="*/ 0 w 132588"/>
                <a:gd name="T45" fmla="*/ 0 h 195072"/>
                <a:gd name="T46" fmla="*/ 0 w 132588"/>
                <a:gd name="T47" fmla="*/ 0 h 195072"/>
                <a:gd name="T48" fmla="*/ 0 w 132588"/>
                <a:gd name="T49" fmla="*/ 0 h 195072"/>
                <a:gd name="T50" fmla="*/ 0 w 132588"/>
                <a:gd name="T51" fmla="*/ 0 h 195072"/>
                <a:gd name="T52" fmla="*/ 0 w 132588"/>
                <a:gd name="T53" fmla="*/ 0 h 195072"/>
                <a:gd name="T54" fmla="*/ 0 w 132588"/>
                <a:gd name="T55" fmla="*/ 0 h 195072"/>
                <a:gd name="T56" fmla="*/ 0 w 132588"/>
                <a:gd name="T57" fmla="*/ 0 h 195072"/>
                <a:gd name="T58" fmla="*/ 0 w 132588"/>
                <a:gd name="T59" fmla="*/ 0 h 195072"/>
                <a:gd name="T60" fmla="*/ 0 w 132588"/>
                <a:gd name="T61" fmla="*/ 0 h 195072"/>
                <a:gd name="T62" fmla="*/ 0 w 132588"/>
                <a:gd name="T63" fmla="*/ 0 h 195072"/>
                <a:gd name="T64" fmla="*/ 0 w 132588"/>
                <a:gd name="T65" fmla="*/ 0 h 195072"/>
                <a:gd name="T66" fmla="*/ 0 w 132588"/>
                <a:gd name="T67" fmla="*/ 0 h 195072"/>
                <a:gd name="T68" fmla="*/ 0 w 132588"/>
                <a:gd name="T69" fmla="*/ 0 h 195072"/>
                <a:gd name="T70" fmla="*/ 0 w 132588"/>
                <a:gd name="T71" fmla="*/ 0 h 195072"/>
                <a:gd name="T72" fmla="*/ 0 w 132588"/>
                <a:gd name="T73" fmla="*/ 0 h 195072"/>
                <a:gd name="T74" fmla="*/ 0 w 132588"/>
                <a:gd name="T75" fmla="*/ 0 h 195072"/>
                <a:gd name="T76" fmla="*/ 0 w 132588"/>
                <a:gd name="T77" fmla="*/ 0 h 195072"/>
                <a:gd name="T78" fmla="*/ 0 w 132588"/>
                <a:gd name="T79" fmla="*/ 0 h 195072"/>
                <a:gd name="T80" fmla="*/ 0 w 132588"/>
                <a:gd name="T81" fmla="*/ 0 h 195072"/>
                <a:gd name="T82" fmla="*/ 0 w 132588"/>
                <a:gd name="T83" fmla="*/ 0 h 195072"/>
                <a:gd name="T84" fmla="*/ 0 w 132588"/>
                <a:gd name="T85" fmla="*/ 0 h 195072"/>
                <a:gd name="T86" fmla="*/ 0 w 132588"/>
                <a:gd name="T87" fmla="*/ 0 h 195072"/>
                <a:gd name="T88" fmla="*/ 0 w 132588"/>
                <a:gd name="T89" fmla="*/ 0 h 195072"/>
                <a:gd name="T90" fmla="*/ 0 w 132588"/>
                <a:gd name="T91" fmla="*/ 0 h 195072"/>
                <a:gd name="T92" fmla="*/ 0 w 132588"/>
                <a:gd name="T93" fmla="*/ 0 h 195072"/>
                <a:gd name="T94" fmla="*/ 0 w 132588"/>
                <a:gd name="T95" fmla="*/ 0 h 195072"/>
                <a:gd name="T96" fmla="*/ 0 w 132588"/>
                <a:gd name="T97" fmla="*/ 0 h 195072"/>
                <a:gd name="T98" fmla="*/ 0 w 132588"/>
                <a:gd name="T99" fmla="*/ 0 h 195072"/>
                <a:gd name="T100" fmla="*/ 0 w 132588"/>
                <a:gd name="T101" fmla="*/ 0 h 195072"/>
                <a:gd name="T102" fmla="*/ 0 w 132588"/>
                <a:gd name="T103" fmla="*/ 0 h 195072"/>
                <a:gd name="T104" fmla="*/ 0 w 132588"/>
                <a:gd name="T105" fmla="*/ 0 h 195072"/>
                <a:gd name="T106" fmla="*/ 0 w 132588"/>
                <a:gd name="T107" fmla="*/ 0 h 195072"/>
                <a:gd name="T108" fmla="*/ 0 w 132588"/>
                <a:gd name="T109" fmla="*/ 0 h 195072"/>
                <a:gd name="T110" fmla="*/ 0 w 132588"/>
                <a:gd name="T111" fmla="*/ 0 h 195072"/>
                <a:gd name="T112" fmla="*/ 0 w 132588"/>
                <a:gd name="T113" fmla="*/ 0 h 195072"/>
                <a:gd name="T114" fmla="*/ 0 w 132588"/>
                <a:gd name="T115" fmla="*/ 0 h 195072"/>
                <a:gd name="T116" fmla="*/ 0 w 132588"/>
                <a:gd name="T117" fmla="*/ 0 h 1950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588"/>
                <a:gd name="T178" fmla="*/ 0 h 195072"/>
                <a:gd name="T179" fmla="*/ 132588 w 132588"/>
                <a:gd name="T180" fmla="*/ 195072 h 1950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588" h="195072">
                  <a:moveTo>
                    <a:pt x="92964" y="0"/>
                  </a:moveTo>
                  <a:lnTo>
                    <a:pt x="99060" y="0"/>
                  </a:lnTo>
                  <a:lnTo>
                    <a:pt x="100584" y="0"/>
                  </a:lnTo>
                  <a:lnTo>
                    <a:pt x="100584" y="1524"/>
                  </a:lnTo>
                  <a:lnTo>
                    <a:pt x="99060" y="3048"/>
                  </a:lnTo>
                  <a:lnTo>
                    <a:pt x="97536" y="6096"/>
                  </a:lnTo>
                  <a:lnTo>
                    <a:pt x="94488" y="6096"/>
                  </a:lnTo>
                  <a:lnTo>
                    <a:pt x="92964" y="9144"/>
                  </a:lnTo>
                  <a:lnTo>
                    <a:pt x="88392" y="9144"/>
                  </a:lnTo>
                  <a:lnTo>
                    <a:pt x="85344" y="10668"/>
                  </a:lnTo>
                  <a:lnTo>
                    <a:pt x="80772" y="13716"/>
                  </a:lnTo>
                  <a:lnTo>
                    <a:pt x="76200" y="16764"/>
                  </a:lnTo>
                  <a:lnTo>
                    <a:pt x="74676" y="16764"/>
                  </a:lnTo>
                  <a:lnTo>
                    <a:pt x="71628" y="18288"/>
                  </a:lnTo>
                  <a:lnTo>
                    <a:pt x="68580" y="21336"/>
                  </a:lnTo>
                  <a:lnTo>
                    <a:pt x="65532" y="24384"/>
                  </a:lnTo>
                  <a:lnTo>
                    <a:pt x="60960" y="27432"/>
                  </a:lnTo>
                  <a:lnTo>
                    <a:pt x="57912" y="30480"/>
                  </a:lnTo>
                  <a:lnTo>
                    <a:pt x="53340" y="35052"/>
                  </a:lnTo>
                  <a:lnTo>
                    <a:pt x="50292" y="39624"/>
                  </a:lnTo>
                  <a:lnTo>
                    <a:pt x="45720" y="45720"/>
                  </a:lnTo>
                  <a:lnTo>
                    <a:pt x="41148" y="50292"/>
                  </a:lnTo>
                  <a:lnTo>
                    <a:pt x="36576" y="56388"/>
                  </a:lnTo>
                  <a:lnTo>
                    <a:pt x="32004" y="64008"/>
                  </a:lnTo>
                  <a:lnTo>
                    <a:pt x="27432" y="68580"/>
                  </a:lnTo>
                  <a:lnTo>
                    <a:pt x="24384" y="76200"/>
                  </a:lnTo>
                  <a:lnTo>
                    <a:pt x="21336" y="82296"/>
                  </a:lnTo>
                  <a:lnTo>
                    <a:pt x="19812" y="89916"/>
                  </a:lnTo>
                  <a:lnTo>
                    <a:pt x="18288" y="97536"/>
                  </a:lnTo>
                  <a:lnTo>
                    <a:pt x="16764" y="103632"/>
                  </a:lnTo>
                  <a:lnTo>
                    <a:pt x="16764" y="111252"/>
                  </a:lnTo>
                  <a:lnTo>
                    <a:pt x="18288" y="118872"/>
                  </a:lnTo>
                  <a:lnTo>
                    <a:pt x="19812" y="124968"/>
                  </a:lnTo>
                  <a:lnTo>
                    <a:pt x="24384" y="132588"/>
                  </a:lnTo>
                  <a:lnTo>
                    <a:pt x="28956" y="140208"/>
                  </a:lnTo>
                  <a:lnTo>
                    <a:pt x="36576" y="147828"/>
                  </a:lnTo>
                  <a:lnTo>
                    <a:pt x="44196" y="152400"/>
                  </a:lnTo>
                  <a:lnTo>
                    <a:pt x="50292" y="156972"/>
                  </a:lnTo>
                  <a:lnTo>
                    <a:pt x="57912" y="160020"/>
                  </a:lnTo>
                  <a:lnTo>
                    <a:pt x="64008" y="163068"/>
                  </a:lnTo>
                  <a:lnTo>
                    <a:pt x="76200" y="163068"/>
                  </a:lnTo>
                  <a:lnTo>
                    <a:pt x="83820" y="161544"/>
                  </a:lnTo>
                  <a:lnTo>
                    <a:pt x="89916" y="161544"/>
                  </a:lnTo>
                  <a:lnTo>
                    <a:pt x="94488" y="158496"/>
                  </a:lnTo>
                  <a:lnTo>
                    <a:pt x="99060" y="155448"/>
                  </a:lnTo>
                  <a:lnTo>
                    <a:pt x="103632" y="150876"/>
                  </a:lnTo>
                  <a:lnTo>
                    <a:pt x="108204" y="147828"/>
                  </a:lnTo>
                  <a:lnTo>
                    <a:pt x="111252" y="143256"/>
                  </a:lnTo>
                  <a:lnTo>
                    <a:pt x="114300" y="137160"/>
                  </a:lnTo>
                  <a:lnTo>
                    <a:pt x="117348" y="132588"/>
                  </a:lnTo>
                  <a:lnTo>
                    <a:pt x="118872" y="128016"/>
                  </a:lnTo>
                  <a:lnTo>
                    <a:pt x="118872" y="106680"/>
                  </a:lnTo>
                  <a:lnTo>
                    <a:pt x="117348" y="103632"/>
                  </a:lnTo>
                  <a:lnTo>
                    <a:pt x="115824" y="102108"/>
                  </a:lnTo>
                  <a:lnTo>
                    <a:pt x="114300" y="100584"/>
                  </a:lnTo>
                  <a:lnTo>
                    <a:pt x="111252" y="99060"/>
                  </a:lnTo>
                  <a:lnTo>
                    <a:pt x="106680" y="99060"/>
                  </a:lnTo>
                  <a:lnTo>
                    <a:pt x="103632" y="100584"/>
                  </a:lnTo>
                  <a:lnTo>
                    <a:pt x="100584" y="103632"/>
                  </a:lnTo>
                  <a:lnTo>
                    <a:pt x="97536" y="105156"/>
                  </a:lnTo>
                  <a:lnTo>
                    <a:pt x="94488" y="108204"/>
                  </a:lnTo>
                  <a:lnTo>
                    <a:pt x="92964" y="111252"/>
                  </a:lnTo>
                  <a:lnTo>
                    <a:pt x="91440" y="112776"/>
                  </a:lnTo>
                  <a:lnTo>
                    <a:pt x="88392" y="114300"/>
                  </a:lnTo>
                  <a:lnTo>
                    <a:pt x="88392" y="108204"/>
                  </a:lnTo>
                  <a:lnTo>
                    <a:pt x="89916" y="103632"/>
                  </a:lnTo>
                  <a:lnTo>
                    <a:pt x="92964" y="99060"/>
                  </a:lnTo>
                  <a:lnTo>
                    <a:pt x="94488" y="94488"/>
                  </a:lnTo>
                  <a:lnTo>
                    <a:pt x="97536" y="92964"/>
                  </a:lnTo>
                  <a:lnTo>
                    <a:pt x="99060" y="89916"/>
                  </a:lnTo>
                  <a:lnTo>
                    <a:pt x="102108" y="89916"/>
                  </a:lnTo>
                  <a:lnTo>
                    <a:pt x="106680" y="88392"/>
                  </a:lnTo>
                  <a:lnTo>
                    <a:pt x="108204" y="86868"/>
                  </a:lnTo>
                  <a:lnTo>
                    <a:pt x="112776" y="88392"/>
                  </a:lnTo>
                  <a:lnTo>
                    <a:pt x="115824" y="88392"/>
                  </a:lnTo>
                  <a:lnTo>
                    <a:pt x="120396" y="89916"/>
                  </a:lnTo>
                  <a:lnTo>
                    <a:pt x="123444" y="92964"/>
                  </a:lnTo>
                  <a:lnTo>
                    <a:pt x="124968" y="96012"/>
                  </a:lnTo>
                  <a:lnTo>
                    <a:pt x="128016" y="97536"/>
                  </a:lnTo>
                  <a:lnTo>
                    <a:pt x="131064" y="103632"/>
                  </a:lnTo>
                  <a:lnTo>
                    <a:pt x="132588" y="106680"/>
                  </a:lnTo>
                  <a:lnTo>
                    <a:pt x="132588" y="123444"/>
                  </a:lnTo>
                  <a:lnTo>
                    <a:pt x="129540" y="129540"/>
                  </a:lnTo>
                  <a:lnTo>
                    <a:pt x="128016" y="137160"/>
                  </a:lnTo>
                  <a:lnTo>
                    <a:pt x="123444" y="146304"/>
                  </a:lnTo>
                  <a:lnTo>
                    <a:pt x="118872" y="155448"/>
                  </a:lnTo>
                  <a:lnTo>
                    <a:pt x="111252" y="163068"/>
                  </a:lnTo>
                  <a:lnTo>
                    <a:pt x="105156" y="170688"/>
                  </a:lnTo>
                  <a:lnTo>
                    <a:pt x="97536" y="176784"/>
                  </a:lnTo>
                  <a:lnTo>
                    <a:pt x="88392" y="182880"/>
                  </a:lnTo>
                  <a:lnTo>
                    <a:pt x="79248" y="187452"/>
                  </a:lnTo>
                  <a:lnTo>
                    <a:pt x="68580" y="192024"/>
                  </a:lnTo>
                  <a:lnTo>
                    <a:pt x="60960" y="193548"/>
                  </a:lnTo>
                  <a:lnTo>
                    <a:pt x="51816" y="195072"/>
                  </a:lnTo>
                  <a:lnTo>
                    <a:pt x="42672" y="193548"/>
                  </a:lnTo>
                  <a:lnTo>
                    <a:pt x="35052" y="190500"/>
                  </a:lnTo>
                  <a:lnTo>
                    <a:pt x="27432" y="187452"/>
                  </a:lnTo>
                  <a:lnTo>
                    <a:pt x="19812" y="181356"/>
                  </a:lnTo>
                  <a:lnTo>
                    <a:pt x="13716" y="173736"/>
                  </a:lnTo>
                  <a:lnTo>
                    <a:pt x="9144" y="163068"/>
                  </a:lnTo>
                  <a:lnTo>
                    <a:pt x="4572" y="152400"/>
                  </a:lnTo>
                  <a:lnTo>
                    <a:pt x="1524" y="138684"/>
                  </a:lnTo>
                  <a:lnTo>
                    <a:pt x="0" y="123444"/>
                  </a:lnTo>
                  <a:lnTo>
                    <a:pt x="1524" y="109728"/>
                  </a:lnTo>
                  <a:lnTo>
                    <a:pt x="3048" y="96012"/>
                  </a:lnTo>
                  <a:lnTo>
                    <a:pt x="7620" y="83820"/>
                  </a:lnTo>
                  <a:lnTo>
                    <a:pt x="10668" y="71628"/>
                  </a:lnTo>
                  <a:lnTo>
                    <a:pt x="18288" y="60960"/>
                  </a:lnTo>
                  <a:lnTo>
                    <a:pt x="24384" y="50292"/>
                  </a:lnTo>
                  <a:lnTo>
                    <a:pt x="33528" y="41148"/>
                  </a:lnTo>
                  <a:lnTo>
                    <a:pt x="41148" y="32004"/>
                  </a:lnTo>
                  <a:lnTo>
                    <a:pt x="48768" y="25908"/>
                  </a:lnTo>
                  <a:lnTo>
                    <a:pt x="56388" y="18288"/>
                  </a:lnTo>
                  <a:lnTo>
                    <a:pt x="65532" y="13716"/>
                  </a:lnTo>
                  <a:lnTo>
                    <a:pt x="73152" y="7620"/>
                  </a:lnTo>
                  <a:lnTo>
                    <a:pt x="80772" y="4572"/>
                  </a:lnTo>
                  <a:lnTo>
                    <a:pt x="86868" y="1524"/>
                  </a:lnTo>
                  <a:lnTo>
                    <a:pt x="92964" y="0"/>
                  </a:lnTo>
                  <a:close/>
                </a:path>
              </a:pathLst>
            </a:custGeom>
            <a:solidFill>
              <a:srgbClr val="BFFAED"/>
            </a:solidFill>
            <a:ln w="0" cap="rnd">
              <a:noFill/>
              <a:round/>
              <a:headEnd/>
              <a:tailEnd/>
            </a:ln>
          </p:spPr>
          <p:txBody>
            <a:bodyPr/>
            <a:lstStyle/>
            <a:p>
              <a:endParaRPr lang="en-AU"/>
            </a:p>
          </p:txBody>
        </p:sp>
        <p:sp>
          <p:nvSpPr>
            <p:cNvPr id="24632" name="Shape 3436"/>
            <p:cNvSpPr>
              <a:spLocks/>
            </p:cNvSpPr>
            <p:nvPr/>
          </p:nvSpPr>
          <p:spPr bwMode="auto">
            <a:xfrm>
              <a:off x="4831" y="2575"/>
              <a:ext cx="2865" cy="2042"/>
            </a:xfrm>
            <a:custGeom>
              <a:avLst/>
              <a:gdLst>
                <a:gd name="T0" fmla="*/ 0 w 286512"/>
                <a:gd name="T1" fmla="*/ 0 h 204216"/>
                <a:gd name="T2" fmla="*/ 0 w 286512"/>
                <a:gd name="T3" fmla="*/ 0 h 204216"/>
                <a:gd name="T4" fmla="*/ 0 w 286512"/>
                <a:gd name="T5" fmla="*/ 0 h 204216"/>
                <a:gd name="T6" fmla="*/ 0 w 286512"/>
                <a:gd name="T7" fmla="*/ 0 h 204216"/>
                <a:gd name="T8" fmla="*/ 0 w 286512"/>
                <a:gd name="T9" fmla="*/ 0 h 204216"/>
                <a:gd name="T10" fmla="*/ 0 w 286512"/>
                <a:gd name="T11" fmla="*/ 0 h 204216"/>
                <a:gd name="T12" fmla="*/ 0 w 286512"/>
                <a:gd name="T13" fmla="*/ 0 h 204216"/>
                <a:gd name="T14" fmla="*/ 0 w 286512"/>
                <a:gd name="T15" fmla="*/ 0 h 204216"/>
                <a:gd name="T16" fmla="*/ 0 w 286512"/>
                <a:gd name="T17" fmla="*/ 0 h 204216"/>
                <a:gd name="T18" fmla="*/ 0 w 286512"/>
                <a:gd name="T19" fmla="*/ 0 h 204216"/>
                <a:gd name="T20" fmla="*/ 0 w 286512"/>
                <a:gd name="T21" fmla="*/ 0 h 204216"/>
                <a:gd name="T22" fmla="*/ 0 w 286512"/>
                <a:gd name="T23" fmla="*/ 0 h 204216"/>
                <a:gd name="T24" fmla="*/ 0 w 286512"/>
                <a:gd name="T25" fmla="*/ 0 h 204216"/>
                <a:gd name="T26" fmla="*/ 0 w 286512"/>
                <a:gd name="T27" fmla="*/ 0 h 204216"/>
                <a:gd name="T28" fmla="*/ 0 w 286512"/>
                <a:gd name="T29" fmla="*/ 0 h 204216"/>
                <a:gd name="T30" fmla="*/ 0 w 286512"/>
                <a:gd name="T31" fmla="*/ 0 h 204216"/>
                <a:gd name="T32" fmla="*/ 0 w 286512"/>
                <a:gd name="T33" fmla="*/ 0 h 204216"/>
                <a:gd name="T34" fmla="*/ 0 w 286512"/>
                <a:gd name="T35" fmla="*/ 0 h 204216"/>
                <a:gd name="T36" fmla="*/ 0 w 286512"/>
                <a:gd name="T37" fmla="*/ 0 h 204216"/>
                <a:gd name="T38" fmla="*/ 0 w 286512"/>
                <a:gd name="T39" fmla="*/ 0 h 204216"/>
                <a:gd name="T40" fmla="*/ 0 w 286512"/>
                <a:gd name="T41" fmla="*/ 0 h 204216"/>
                <a:gd name="T42" fmla="*/ 0 w 286512"/>
                <a:gd name="T43" fmla="*/ 0 h 204216"/>
                <a:gd name="T44" fmla="*/ 0 w 286512"/>
                <a:gd name="T45" fmla="*/ 0 h 204216"/>
                <a:gd name="T46" fmla="*/ 0 w 286512"/>
                <a:gd name="T47" fmla="*/ 0 h 204216"/>
                <a:gd name="T48" fmla="*/ 0 w 286512"/>
                <a:gd name="T49" fmla="*/ 0 h 204216"/>
                <a:gd name="T50" fmla="*/ 0 w 286512"/>
                <a:gd name="T51" fmla="*/ 0 h 204216"/>
                <a:gd name="T52" fmla="*/ 0 w 286512"/>
                <a:gd name="T53" fmla="*/ 0 h 204216"/>
                <a:gd name="T54" fmla="*/ 0 w 286512"/>
                <a:gd name="T55" fmla="*/ 0 h 204216"/>
                <a:gd name="T56" fmla="*/ 0 w 286512"/>
                <a:gd name="T57" fmla="*/ 0 h 204216"/>
                <a:gd name="T58" fmla="*/ 0 w 286512"/>
                <a:gd name="T59" fmla="*/ 0 h 204216"/>
                <a:gd name="T60" fmla="*/ 0 w 286512"/>
                <a:gd name="T61" fmla="*/ 0 h 204216"/>
                <a:gd name="T62" fmla="*/ 0 w 286512"/>
                <a:gd name="T63" fmla="*/ 0 h 204216"/>
                <a:gd name="T64" fmla="*/ 0 w 286512"/>
                <a:gd name="T65" fmla="*/ 0 h 204216"/>
                <a:gd name="T66" fmla="*/ 0 w 286512"/>
                <a:gd name="T67" fmla="*/ 0 h 204216"/>
                <a:gd name="T68" fmla="*/ 0 w 286512"/>
                <a:gd name="T69" fmla="*/ 0 h 204216"/>
                <a:gd name="T70" fmla="*/ 0 w 286512"/>
                <a:gd name="T71" fmla="*/ 0 h 204216"/>
                <a:gd name="T72" fmla="*/ 0 w 286512"/>
                <a:gd name="T73" fmla="*/ 0 h 204216"/>
                <a:gd name="T74" fmla="*/ 0 w 286512"/>
                <a:gd name="T75" fmla="*/ 0 h 204216"/>
                <a:gd name="T76" fmla="*/ 0 w 286512"/>
                <a:gd name="T77" fmla="*/ 0 h 204216"/>
                <a:gd name="T78" fmla="*/ 0 w 286512"/>
                <a:gd name="T79" fmla="*/ 0 h 204216"/>
                <a:gd name="T80" fmla="*/ 0 w 286512"/>
                <a:gd name="T81" fmla="*/ 0 h 204216"/>
                <a:gd name="T82" fmla="*/ 0 w 286512"/>
                <a:gd name="T83" fmla="*/ 0 h 204216"/>
                <a:gd name="T84" fmla="*/ 0 w 286512"/>
                <a:gd name="T85" fmla="*/ 0 h 204216"/>
                <a:gd name="T86" fmla="*/ 0 w 286512"/>
                <a:gd name="T87" fmla="*/ 0 h 204216"/>
                <a:gd name="T88" fmla="*/ 0 w 286512"/>
                <a:gd name="T89" fmla="*/ 0 h 204216"/>
                <a:gd name="T90" fmla="*/ 0 w 286512"/>
                <a:gd name="T91" fmla="*/ 0 h 204216"/>
                <a:gd name="T92" fmla="*/ 0 w 286512"/>
                <a:gd name="T93" fmla="*/ 0 h 204216"/>
                <a:gd name="T94" fmla="*/ 0 w 286512"/>
                <a:gd name="T95" fmla="*/ 0 h 204216"/>
                <a:gd name="T96" fmla="*/ 0 w 286512"/>
                <a:gd name="T97" fmla="*/ 0 h 204216"/>
                <a:gd name="T98" fmla="*/ 0 w 286512"/>
                <a:gd name="T99" fmla="*/ 0 h 204216"/>
                <a:gd name="T100" fmla="*/ 0 w 286512"/>
                <a:gd name="T101" fmla="*/ 0 h 204216"/>
                <a:gd name="T102" fmla="*/ 0 w 286512"/>
                <a:gd name="T103" fmla="*/ 0 h 204216"/>
                <a:gd name="T104" fmla="*/ 0 w 286512"/>
                <a:gd name="T105" fmla="*/ 0 h 204216"/>
                <a:gd name="T106" fmla="*/ 0 w 286512"/>
                <a:gd name="T107" fmla="*/ 0 h 204216"/>
                <a:gd name="T108" fmla="*/ 0 w 286512"/>
                <a:gd name="T109" fmla="*/ 0 h 204216"/>
                <a:gd name="T110" fmla="*/ 0 w 286512"/>
                <a:gd name="T111" fmla="*/ 0 h 204216"/>
                <a:gd name="T112" fmla="*/ 0 w 286512"/>
                <a:gd name="T113" fmla="*/ 0 h 204216"/>
                <a:gd name="T114" fmla="*/ 0 w 286512"/>
                <a:gd name="T115" fmla="*/ 0 h 204216"/>
                <a:gd name="T116" fmla="*/ 0 w 286512"/>
                <a:gd name="T117" fmla="*/ 0 h 204216"/>
                <a:gd name="T118" fmla="*/ 0 w 286512"/>
                <a:gd name="T119" fmla="*/ 0 h 204216"/>
                <a:gd name="T120" fmla="*/ 0 w 286512"/>
                <a:gd name="T121" fmla="*/ 0 h 204216"/>
                <a:gd name="T122" fmla="*/ 0 w 286512"/>
                <a:gd name="T123" fmla="*/ 0 h 204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6512"/>
                <a:gd name="T187" fmla="*/ 0 h 204216"/>
                <a:gd name="T188" fmla="*/ 286512 w 286512"/>
                <a:gd name="T189" fmla="*/ 204216 h 204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6512" h="204216">
                  <a:moveTo>
                    <a:pt x="202692" y="0"/>
                  </a:moveTo>
                  <a:lnTo>
                    <a:pt x="213360" y="0"/>
                  </a:lnTo>
                  <a:lnTo>
                    <a:pt x="222504" y="1524"/>
                  </a:lnTo>
                  <a:lnTo>
                    <a:pt x="239268" y="1524"/>
                  </a:lnTo>
                  <a:lnTo>
                    <a:pt x="246888" y="3048"/>
                  </a:lnTo>
                  <a:lnTo>
                    <a:pt x="252984" y="4572"/>
                  </a:lnTo>
                  <a:lnTo>
                    <a:pt x="263652" y="4572"/>
                  </a:lnTo>
                  <a:lnTo>
                    <a:pt x="268224" y="6096"/>
                  </a:lnTo>
                  <a:lnTo>
                    <a:pt x="272796" y="7620"/>
                  </a:lnTo>
                  <a:lnTo>
                    <a:pt x="275844" y="9144"/>
                  </a:lnTo>
                  <a:lnTo>
                    <a:pt x="278892" y="10668"/>
                  </a:lnTo>
                  <a:lnTo>
                    <a:pt x="280416" y="12192"/>
                  </a:lnTo>
                  <a:lnTo>
                    <a:pt x="281940" y="13716"/>
                  </a:lnTo>
                  <a:lnTo>
                    <a:pt x="283464" y="15240"/>
                  </a:lnTo>
                  <a:lnTo>
                    <a:pt x="284988" y="18288"/>
                  </a:lnTo>
                  <a:lnTo>
                    <a:pt x="286512" y="19812"/>
                  </a:lnTo>
                  <a:lnTo>
                    <a:pt x="286512" y="28956"/>
                  </a:lnTo>
                  <a:lnTo>
                    <a:pt x="284988" y="33528"/>
                  </a:lnTo>
                  <a:lnTo>
                    <a:pt x="284988" y="45720"/>
                  </a:lnTo>
                  <a:lnTo>
                    <a:pt x="283464" y="51816"/>
                  </a:lnTo>
                  <a:lnTo>
                    <a:pt x="283464" y="60960"/>
                  </a:lnTo>
                  <a:lnTo>
                    <a:pt x="281940" y="68580"/>
                  </a:lnTo>
                  <a:lnTo>
                    <a:pt x="281940" y="77724"/>
                  </a:lnTo>
                  <a:lnTo>
                    <a:pt x="280416" y="85344"/>
                  </a:lnTo>
                  <a:lnTo>
                    <a:pt x="278892" y="94488"/>
                  </a:lnTo>
                  <a:lnTo>
                    <a:pt x="277368" y="100584"/>
                  </a:lnTo>
                  <a:lnTo>
                    <a:pt x="275844" y="108204"/>
                  </a:lnTo>
                  <a:lnTo>
                    <a:pt x="274320" y="114300"/>
                  </a:lnTo>
                  <a:lnTo>
                    <a:pt x="272796" y="120396"/>
                  </a:lnTo>
                  <a:lnTo>
                    <a:pt x="271272" y="123444"/>
                  </a:lnTo>
                  <a:lnTo>
                    <a:pt x="269748" y="126492"/>
                  </a:lnTo>
                  <a:lnTo>
                    <a:pt x="265176" y="131064"/>
                  </a:lnTo>
                  <a:lnTo>
                    <a:pt x="260604" y="134112"/>
                  </a:lnTo>
                  <a:lnTo>
                    <a:pt x="254508" y="135636"/>
                  </a:lnTo>
                  <a:lnTo>
                    <a:pt x="249936" y="138684"/>
                  </a:lnTo>
                  <a:lnTo>
                    <a:pt x="243840" y="140208"/>
                  </a:lnTo>
                  <a:lnTo>
                    <a:pt x="239268" y="140208"/>
                  </a:lnTo>
                  <a:lnTo>
                    <a:pt x="234696" y="138684"/>
                  </a:lnTo>
                  <a:lnTo>
                    <a:pt x="233172" y="138684"/>
                  </a:lnTo>
                  <a:lnTo>
                    <a:pt x="230124" y="137160"/>
                  </a:lnTo>
                  <a:lnTo>
                    <a:pt x="228600" y="135636"/>
                  </a:lnTo>
                  <a:lnTo>
                    <a:pt x="224028" y="135636"/>
                  </a:lnTo>
                  <a:lnTo>
                    <a:pt x="220980" y="134112"/>
                  </a:lnTo>
                  <a:lnTo>
                    <a:pt x="216408" y="134112"/>
                  </a:lnTo>
                  <a:lnTo>
                    <a:pt x="213360" y="132588"/>
                  </a:lnTo>
                  <a:lnTo>
                    <a:pt x="210312" y="132588"/>
                  </a:lnTo>
                  <a:lnTo>
                    <a:pt x="205740" y="131064"/>
                  </a:lnTo>
                  <a:lnTo>
                    <a:pt x="202692" y="131064"/>
                  </a:lnTo>
                  <a:lnTo>
                    <a:pt x="198120" y="129540"/>
                  </a:lnTo>
                  <a:lnTo>
                    <a:pt x="182880" y="129540"/>
                  </a:lnTo>
                  <a:lnTo>
                    <a:pt x="178308" y="128016"/>
                  </a:lnTo>
                  <a:lnTo>
                    <a:pt x="175260" y="131064"/>
                  </a:lnTo>
                  <a:lnTo>
                    <a:pt x="169164" y="134112"/>
                  </a:lnTo>
                  <a:lnTo>
                    <a:pt x="164592" y="135636"/>
                  </a:lnTo>
                  <a:lnTo>
                    <a:pt x="156972" y="140208"/>
                  </a:lnTo>
                  <a:lnTo>
                    <a:pt x="150876" y="146304"/>
                  </a:lnTo>
                  <a:lnTo>
                    <a:pt x="141732" y="149352"/>
                  </a:lnTo>
                  <a:lnTo>
                    <a:pt x="134112" y="156972"/>
                  </a:lnTo>
                  <a:lnTo>
                    <a:pt x="126492" y="161544"/>
                  </a:lnTo>
                  <a:lnTo>
                    <a:pt x="118872" y="167640"/>
                  </a:lnTo>
                  <a:lnTo>
                    <a:pt x="111252" y="173736"/>
                  </a:lnTo>
                  <a:lnTo>
                    <a:pt x="103632" y="178308"/>
                  </a:lnTo>
                  <a:lnTo>
                    <a:pt x="97536" y="182880"/>
                  </a:lnTo>
                  <a:lnTo>
                    <a:pt x="91440" y="188976"/>
                  </a:lnTo>
                  <a:lnTo>
                    <a:pt x="85344" y="192024"/>
                  </a:lnTo>
                  <a:lnTo>
                    <a:pt x="83820" y="195072"/>
                  </a:lnTo>
                  <a:lnTo>
                    <a:pt x="79248" y="196596"/>
                  </a:lnTo>
                  <a:lnTo>
                    <a:pt x="74676" y="199644"/>
                  </a:lnTo>
                  <a:lnTo>
                    <a:pt x="71628" y="199644"/>
                  </a:lnTo>
                  <a:lnTo>
                    <a:pt x="67056" y="202692"/>
                  </a:lnTo>
                  <a:lnTo>
                    <a:pt x="57912" y="202692"/>
                  </a:lnTo>
                  <a:lnTo>
                    <a:pt x="54864" y="204216"/>
                  </a:lnTo>
                  <a:lnTo>
                    <a:pt x="50292" y="202692"/>
                  </a:lnTo>
                  <a:lnTo>
                    <a:pt x="48768" y="202692"/>
                  </a:lnTo>
                  <a:lnTo>
                    <a:pt x="48768" y="201168"/>
                  </a:lnTo>
                  <a:lnTo>
                    <a:pt x="50292" y="199644"/>
                  </a:lnTo>
                  <a:lnTo>
                    <a:pt x="51816" y="199644"/>
                  </a:lnTo>
                  <a:lnTo>
                    <a:pt x="54864" y="198120"/>
                  </a:lnTo>
                  <a:lnTo>
                    <a:pt x="57912" y="195072"/>
                  </a:lnTo>
                  <a:lnTo>
                    <a:pt x="60960" y="193548"/>
                  </a:lnTo>
                  <a:lnTo>
                    <a:pt x="64008" y="192024"/>
                  </a:lnTo>
                  <a:lnTo>
                    <a:pt x="67056" y="188976"/>
                  </a:lnTo>
                  <a:lnTo>
                    <a:pt x="71628" y="185928"/>
                  </a:lnTo>
                  <a:lnTo>
                    <a:pt x="74676" y="182880"/>
                  </a:lnTo>
                  <a:lnTo>
                    <a:pt x="79248" y="179832"/>
                  </a:lnTo>
                  <a:lnTo>
                    <a:pt x="82296" y="176784"/>
                  </a:lnTo>
                  <a:lnTo>
                    <a:pt x="85344" y="173736"/>
                  </a:lnTo>
                  <a:lnTo>
                    <a:pt x="88392" y="170688"/>
                  </a:lnTo>
                  <a:lnTo>
                    <a:pt x="92964" y="167640"/>
                  </a:lnTo>
                  <a:lnTo>
                    <a:pt x="96012" y="163068"/>
                  </a:lnTo>
                  <a:lnTo>
                    <a:pt x="99060" y="160020"/>
                  </a:lnTo>
                  <a:lnTo>
                    <a:pt x="102108" y="156972"/>
                  </a:lnTo>
                  <a:lnTo>
                    <a:pt x="103632" y="153924"/>
                  </a:lnTo>
                  <a:lnTo>
                    <a:pt x="106680" y="152400"/>
                  </a:lnTo>
                  <a:lnTo>
                    <a:pt x="111252" y="146304"/>
                  </a:lnTo>
                  <a:lnTo>
                    <a:pt x="117348" y="141732"/>
                  </a:lnTo>
                  <a:lnTo>
                    <a:pt x="118872" y="140208"/>
                  </a:lnTo>
                  <a:lnTo>
                    <a:pt x="123444" y="138684"/>
                  </a:lnTo>
                  <a:lnTo>
                    <a:pt x="124968" y="135636"/>
                  </a:lnTo>
                  <a:lnTo>
                    <a:pt x="128016" y="134112"/>
                  </a:lnTo>
                  <a:lnTo>
                    <a:pt x="131064" y="132588"/>
                  </a:lnTo>
                  <a:lnTo>
                    <a:pt x="134112" y="131064"/>
                  </a:lnTo>
                  <a:lnTo>
                    <a:pt x="137160" y="128016"/>
                  </a:lnTo>
                  <a:lnTo>
                    <a:pt x="138684" y="128016"/>
                  </a:lnTo>
                  <a:lnTo>
                    <a:pt x="143256" y="126492"/>
                  </a:lnTo>
                  <a:lnTo>
                    <a:pt x="146304" y="126492"/>
                  </a:lnTo>
                  <a:lnTo>
                    <a:pt x="149352" y="124968"/>
                  </a:lnTo>
                  <a:lnTo>
                    <a:pt x="152400" y="124968"/>
                  </a:lnTo>
                  <a:lnTo>
                    <a:pt x="155448" y="123444"/>
                  </a:lnTo>
                  <a:lnTo>
                    <a:pt x="158496" y="123444"/>
                  </a:lnTo>
                  <a:lnTo>
                    <a:pt x="161544" y="121920"/>
                  </a:lnTo>
                  <a:lnTo>
                    <a:pt x="164592" y="120396"/>
                  </a:lnTo>
                  <a:lnTo>
                    <a:pt x="169164" y="120396"/>
                  </a:lnTo>
                  <a:lnTo>
                    <a:pt x="173736" y="118872"/>
                  </a:lnTo>
                  <a:lnTo>
                    <a:pt x="178308" y="117348"/>
                  </a:lnTo>
                  <a:lnTo>
                    <a:pt x="182880" y="115824"/>
                  </a:lnTo>
                  <a:lnTo>
                    <a:pt x="185928" y="114300"/>
                  </a:lnTo>
                  <a:lnTo>
                    <a:pt x="190500" y="112776"/>
                  </a:lnTo>
                  <a:lnTo>
                    <a:pt x="195072" y="111252"/>
                  </a:lnTo>
                  <a:lnTo>
                    <a:pt x="199644" y="108204"/>
                  </a:lnTo>
                  <a:lnTo>
                    <a:pt x="202692" y="106680"/>
                  </a:lnTo>
                  <a:lnTo>
                    <a:pt x="207264" y="103632"/>
                  </a:lnTo>
                  <a:lnTo>
                    <a:pt x="210312" y="100584"/>
                  </a:lnTo>
                  <a:lnTo>
                    <a:pt x="213360" y="97536"/>
                  </a:lnTo>
                  <a:lnTo>
                    <a:pt x="216408" y="94488"/>
                  </a:lnTo>
                  <a:lnTo>
                    <a:pt x="219456" y="88392"/>
                  </a:lnTo>
                  <a:lnTo>
                    <a:pt x="220980" y="85344"/>
                  </a:lnTo>
                  <a:lnTo>
                    <a:pt x="222504" y="80772"/>
                  </a:lnTo>
                  <a:lnTo>
                    <a:pt x="224028" y="76200"/>
                  </a:lnTo>
                  <a:lnTo>
                    <a:pt x="224028" y="60960"/>
                  </a:lnTo>
                  <a:lnTo>
                    <a:pt x="222504" y="54864"/>
                  </a:lnTo>
                  <a:lnTo>
                    <a:pt x="220980" y="50292"/>
                  </a:lnTo>
                  <a:lnTo>
                    <a:pt x="216408" y="45720"/>
                  </a:lnTo>
                  <a:lnTo>
                    <a:pt x="213360" y="41148"/>
                  </a:lnTo>
                  <a:lnTo>
                    <a:pt x="208788" y="36576"/>
                  </a:lnTo>
                  <a:lnTo>
                    <a:pt x="204216" y="30480"/>
                  </a:lnTo>
                  <a:lnTo>
                    <a:pt x="198120" y="25908"/>
                  </a:lnTo>
                  <a:lnTo>
                    <a:pt x="190500" y="22860"/>
                  </a:lnTo>
                  <a:lnTo>
                    <a:pt x="182880" y="19812"/>
                  </a:lnTo>
                  <a:lnTo>
                    <a:pt x="175260" y="18288"/>
                  </a:lnTo>
                  <a:lnTo>
                    <a:pt x="167640" y="18288"/>
                  </a:lnTo>
                  <a:lnTo>
                    <a:pt x="161544" y="19812"/>
                  </a:lnTo>
                  <a:lnTo>
                    <a:pt x="153924" y="21336"/>
                  </a:lnTo>
                  <a:lnTo>
                    <a:pt x="149352" y="25908"/>
                  </a:lnTo>
                  <a:lnTo>
                    <a:pt x="141732" y="28956"/>
                  </a:lnTo>
                  <a:lnTo>
                    <a:pt x="137160" y="33528"/>
                  </a:lnTo>
                  <a:lnTo>
                    <a:pt x="129540" y="38100"/>
                  </a:lnTo>
                  <a:lnTo>
                    <a:pt x="124968" y="42672"/>
                  </a:lnTo>
                  <a:lnTo>
                    <a:pt x="118872" y="47244"/>
                  </a:lnTo>
                  <a:lnTo>
                    <a:pt x="114300" y="51816"/>
                  </a:lnTo>
                  <a:lnTo>
                    <a:pt x="108204" y="54864"/>
                  </a:lnTo>
                  <a:lnTo>
                    <a:pt x="103632" y="57912"/>
                  </a:lnTo>
                  <a:lnTo>
                    <a:pt x="97536" y="59436"/>
                  </a:lnTo>
                  <a:lnTo>
                    <a:pt x="86868" y="59436"/>
                  </a:lnTo>
                  <a:lnTo>
                    <a:pt x="80772" y="57912"/>
                  </a:lnTo>
                  <a:lnTo>
                    <a:pt x="24384" y="57912"/>
                  </a:lnTo>
                  <a:lnTo>
                    <a:pt x="19812" y="56388"/>
                  </a:lnTo>
                  <a:lnTo>
                    <a:pt x="13716" y="54864"/>
                  </a:lnTo>
                  <a:lnTo>
                    <a:pt x="9144" y="54864"/>
                  </a:lnTo>
                  <a:lnTo>
                    <a:pt x="4572" y="53340"/>
                  </a:lnTo>
                  <a:lnTo>
                    <a:pt x="1524" y="51816"/>
                  </a:lnTo>
                  <a:lnTo>
                    <a:pt x="1524" y="50292"/>
                  </a:lnTo>
                  <a:lnTo>
                    <a:pt x="0" y="45720"/>
                  </a:lnTo>
                  <a:lnTo>
                    <a:pt x="1524" y="42672"/>
                  </a:lnTo>
                  <a:lnTo>
                    <a:pt x="1524" y="41148"/>
                  </a:lnTo>
                  <a:lnTo>
                    <a:pt x="4572" y="39624"/>
                  </a:lnTo>
                  <a:lnTo>
                    <a:pt x="6096" y="38100"/>
                  </a:lnTo>
                  <a:lnTo>
                    <a:pt x="10668" y="36576"/>
                  </a:lnTo>
                  <a:lnTo>
                    <a:pt x="13716" y="33528"/>
                  </a:lnTo>
                  <a:lnTo>
                    <a:pt x="18288" y="32004"/>
                  </a:lnTo>
                  <a:lnTo>
                    <a:pt x="22860" y="30480"/>
                  </a:lnTo>
                  <a:lnTo>
                    <a:pt x="27432" y="28956"/>
                  </a:lnTo>
                  <a:lnTo>
                    <a:pt x="32004" y="25908"/>
                  </a:lnTo>
                  <a:lnTo>
                    <a:pt x="39624" y="24384"/>
                  </a:lnTo>
                  <a:lnTo>
                    <a:pt x="44196" y="21336"/>
                  </a:lnTo>
                  <a:lnTo>
                    <a:pt x="50292" y="19812"/>
                  </a:lnTo>
                  <a:lnTo>
                    <a:pt x="57912" y="16764"/>
                  </a:lnTo>
                  <a:lnTo>
                    <a:pt x="65532" y="15240"/>
                  </a:lnTo>
                  <a:lnTo>
                    <a:pt x="76200" y="12192"/>
                  </a:lnTo>
                  <a:lnTo>
                    <a:pt x="86868" y="10668"/>
                  </a:lnTo>
                  <a:lnTo>
                    <a:pt x="97536" y="7620"/>
                  </a:lnTo>
                  <a:lnTo>
                    <a:pt x="111252" y="7620"/>
                  </a:lnTo>
                  <a:lnTo>
                    <a:pt x="123444" y="4572"/>
                  </a:lnTo>
                  <a:lnTo>
                    <a:pt x="137160" y="4572"/>
                  </a:lnTo>
                  <a:lnTo>
                    <a:pt x="150876" y="3048"/>
                  </a:lnTo>
                  <a:lnTo>
                    <a:pt x="164592" y="1524"/>
                  </a:lnTo>
                  <a:lnTo>
                    <a:pt x="190500" y="1524"/>
                  </a:lnTo>
                  <a:lnTo>
                    <a:pt x="202692" y="0"/>
                  </a:lnTo>
                  <a:close/>
                </a:path>
              </a:pathLst>
            </a:custGeom>
            <a:solidFill>
              <a:srgbClr val="FFFFB3"/>
            </a:solidFill>
            <a:ln w="0" cap="rnd">
              <a:noFill/>
              <a:round/>
              <a:headEnd/>
              <a:tailEnd/>
            </a:ln>
          </p:spPr>
          <p:txBody>
            <a:bodyPr/>
            <a:lstStyle/>
            <a:p>
              <a:endParaRPr lang="en-AU"/>
            </a:p>
          </p:txBody>
        </p:sp>
        <p:sp>
          <p:nvSpPr>
            <p:cNvPr id="24633" name="Shape 3437"/>
            <p:cNvSpPr>
              <a:spLocks/>
            </p:cNvSpPr>
            <p:nvPr/>
          </p:nvSpPr>
          <p:spPr bwMode="auto">
            <a:xfrm>
              <a:off x="3291" y="3825"/>
              <a:ext cx="1296" cy="1813"/>
            </a:xfrm>
            <a:custGeom>
              <a:avLst/>
              <a:gdLst>
                <a:gd name="T0" fmla="*/ 0 w 129540"/>
                <a:gd name="T1" fmla="*/ 0 h 181356"/>
                <a:gd name="T2" fmla="*/ 0 w 129540"/>
                <a:gd name="T3" fmla="*/ 0 h 181356"/>
                <a:gd name="T4" fmla="*/ 0 w 129540"/>
                <a:gd name="T5" fmla="*/ 0 h 181356"/>
                <a:gd name="T6" fmla="*/ 0 w 129540"/>
                <a:gd name="T7" fmla="*/ 0 h 181356"/>
                <a:gd name="T8" fmla="*/ 0 w 129540"/>
                <a:gd name="T9" fmla="*/ 0 h 181356"/>
                <a:gd name="T10" fmla="*/ 0 w 129540"/>
                <a:gd name="T11" fmla="*/ 0 h 181356"/>
                <a:gd name="T12" fmla="*/ 0 w 129540"/>
                <a:gd name="T13" fmla="*/ 0 h 181356"/>
                <a:gd name="T14" fmla="*/ 0 w 129540"/>
                <a:gd name="T15" fmla="*/ 0 h 181356"/>
                <a:gd name="T16" fmla="*/ 0 w 129540"/>
                <a:gd name="T17" fmla="*/ 0 h 181356"/>
                <a:gd name="T18" fmla="*/ 0 w 129540"/>
                <a:gd name="T19" fmla="*/ 0 h 181356"/>
                <a:gd name="T20" fmla="*/ 0 w 129540"/>
                <a:gd name="T21" fmla="*/ 0 h 181356"/>
                <a:gd name="T22" fmla="*/ 0 w 129540"/>
                <a:gd name="T23" fmla="*/ 0 h 181356"/>
                <a:gd name="T24" fmla="*/ 0 w 129540"/>
                <a:gd name="T25" fmla="*/ 0 h 181356"/>
                <a:gd name="T26" fmla="*/ 0 w 129540"/>
                <a:gd name="T27" fmla="*/ 0 h 181356"/>
                <a:gd name="T28" fmla="*/ 0 w 129540"/>
                <a:gd name="T29" fmla="*/ 0 h 181356"/>
                <a:gd name="T30" fmla="*/ 0 w 129540"/>
                <a:gd name="T31" fmla="*/ 0 h 181356"/>
                <a:gd name="T32" fmla="*/ 0 w 129540"/>
                <a:gd name="T33" fmla="*/ 0 h 181356"/>
                <a:gd name="T34" fmla="*/ 0 w 129540"/>
                <a:gd name="T35" fmla="*/ 0 h 181356"/>
                <a:gd name="T36" fmla="*/ 0 w 129540"/>
                <a:gd name="T37" fmla="*/ 0 h 181356"/>
                <a:gd name="T38" fmla="*/ 0 w 129540"/>
                <a:gd name="T39" fmla="*/ 0 h 181356"/>
                <a:gd name="T40" fmla="*/ 0 w 129540"/>
                <a:gd name="T41" fmla="*/ 0 h 181356"/>
                <a:gd name="T42" fmla="*/ 0 w 129540"/>
                <a:gd name="T43" fmla="*/ 0 h 181356"/>
                <a:gd name="T44" fmla="*/ 0 w 129540"/>
                <a:gd name="T45" fmla="*/ 0 h 181356"/>
                <a:gd name="T46" fmla="*/ 0 w 129540"/>
                <a:gd name="T47" fmla="*/ 0 h 181356"/>
                <a:gd name="T48" fmla="*/ 0 w 129540"/>
                <a:gd name="T49" fmla="*/ 0 h 181356"/>
                <a:gd name="T50" fmla="*/ 0 w 129540"/>
                <a:gd name="T51" fmla="*/ 0 h 181356"/>
                <a:gd name="T52" fmla="*/ 0 w 129540"/>
                <a:gd name="T53" fmla="*/ 0 h 181356"/>
                <a:gd name="T54" fmla="*/ 0 w 129540"/>
                <a:gd name="T55" fmla="*/ 0 h 181356"/>
                <a:gd name="T56" fmla="*/ 0 w 129540"/>
                <a:gd name="T57" fmla="*/ 0 h 181356"/>
                <a:gd name="T58" fmla="*/ 0 w 129540"/>
                <a:gd name="T59" fmla="*/ 0 h 181356"/>
                <a:gd name="T60" fmla="*/ 0 w 129540"/>
                <a:gd name="T61" fmla="*/ 0 h 181356"/>
                <a:gd name="T62" fmla="*/ 0 w 129540"/>
                <a:gd name="T63" fmla="*/ 0 h 181356"/>
                <a:gd name="T64" fmla="*/ 0 w 129540"/>
                <a:gd name="T65" fmla="*/ 0 h 181356"/>
                <a:gd name="T66" fmla="*/ 0 w 129540"/>
                <a:gd name="T67" fmla="*/ 0 h 181356"/>
                <a:gd name="T68" fmla="*/ 0 w 129540"/>
                <a:gd name="T69" fmla="*/ 0 h 181356"/>
                <a:gd name="T70" fmla="*/ 0 w 129540"/>
                <a:gd name="T71" fmla="*/ 0 h 181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540"/>
                <a:gd name="T109" fmla="*/ 0 h 181356"/>
                <a:gd name="T110" fmla="*/ 129540 w 129540"/>
                <a:gd name="T111" fmla="*/ 181356 h 1813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540" h="181356">
                  <a:moveTo>
                    <a:pt x="4572" y="0"/>
                  </a:moveTo>
                  <a:lnTo>
                    <a:pt x="6096" y="0"/>
                  </a:lnTo>
                  <a:lnTo>
                    <a:pt x="9144" y="1524"/>
                  </a:lnTo>
                  <a:lnTo>
                    <a:pt x="9144" y="3048"/>
                  </a:lnTo>
                  <a:lnTo>
                    <a:pt x="10668" y="6096"/>
                  </a:lnTo>
                  <a:lnTo>
                    <a:pt x="10668" y="9144"/>
                  </a:lnTo>
                  <a:lnTo>
                    <a:pt x="12192" y="13716"/>
                  </a:lnTo>
                  <a:lnTo>
                    <a:pt x="13716" y="19812"/>
                  </a:lnTo>
                  <a:lnTo>
                    <a:pt x="15240" y="22860"/>
                  </a:lnTo>
                  <a:lnTo>
                    <a:pt x="15240" y="35052"/>
                  </a:lnTo>
                  <a:lnTo>
                    <a:pt x="18288" y="39624"/>
                  </a:lnTo>
                  <a:lnTo>
                    <a:pt x="18288" y="45720"/>
                  </a:lnTo>
                  <a:lnTo>
                    <a:pt x="21336" y="50292"/>
                  </a:lnTo>
                  <a:lnTo>
                    <a:pt x="24384" y="56388"/>
                  </a:lnTo>
                  <a:lnTo>
                    <a:pt x="27432" y="60960"/>
                  </a:lnTo>
                  <a:lnTo>
                    <a:pt x="30480" y="67056"/>
                  </a:lnTo>
                  <a:lnTo>
                    <a:pt x="35052" y="71628"/>
                  </a:lnTo>
                  <a:lnTo>
                    <a:pt x="38100" y="74676"/>
                  </a:lnTo>
                  <a:lnTo>
                    <a:pt x="42672" y="79248"/>
                  </a:lnTo>
                  <a:lnTo>
                    <a:pt x="47244" y="82296"/>
                  </a:lnTo>
                  <a:lnTo>
                    <a:pt x="51816" y="85344"/>
                  </a:lnTo>
                  <a:lnTo>
                    <a:pt x="56388" y="86868"/>
                  </a:lnTo>
                  <a:lnTo>
                    <a:pt x="62484" y="88392"/>
                  </a:lnTo>
                  <a:lnTo>
                    <a:pt x="67056" y="89916"/>
                  </a:lnTo>
                  <a:lnTo>
                    <a:pt x="71628" y="91440"/>
                  </a:lnTo>
                  <a:lnTo>
                    <a:pt x="77724" y="91440"/>
                  </a:lnTo>
                  <a:lnTo>
                    <a:pt x="83820" y="92964"/>
                  </a:lnTo>
                  <a:lnTo>
                    <a:pt x="88392" y="92964"/>
                  </a:lnTo>
                  <a:lnTo>
                    <a:pt x="94488" y="96012"/>
                  </a:lnTo>
                  <a:lnTo>
                    <a:pt x="102108" y="97536"/>
                  </a:lnTo>
                  <a:lnTo>
                    <a:pt x="106680" y="99060"/>
                  </a:lnTo>
                  <a:lnTo>
                    <a:pt x="112776" y="100584"/>
                  </a:lnTo>
                  <a:lnTo>
                    <a:pt x="118872" y="103632"/>
                  </a:lnTo>
                  <a:lnTo>
                    <a:pt x="121920" y="106680"/>
                  </a:lnTo>
                  <a:lnTo>
                    <a:pt x="124968" y="108204"/>
                  </a:lnTo>
                  <a:lnTo>
                    <a:pt x="128016" y="111252"/>
                  </a:lnTo>
                  <a:lnTo>
                    <a:pt x="129540" y="114300"/>
                  </a:lnTo>
                  <a:lnTo>
                    <a:pt x="128016" y="117348"/>
                  </a:lnTo>
                  <a:lnTo>
                    <a:pt x="126492" y="120396"/>
                  </a:lnTo>
                  <a:lnTo>
                    <a:pt x="123444" y="121920"/>
                  </a:lnTo>
                  <a:lnTo>
                    <a:pt x="117348" y="124968"/>
                  </a:lnTo>
                  <a:lnTo>
                    <a:pt x="109728" y="126492"/>
                  </a:lnTo>
                  <a:lnTo>
                    <a:pt x="103632" y="129540"/>
                  </a:lnTo>
                  <a:lnTo>
                    <a:pt x="97536" y="132588"/>
                  </a:lnTo>
                  <a:lnTo>
                    <a:pt x="89916" y="137160"/>
                  </a:lnTo>
                  <a:lnTo>
                    <a:pt x="83820" y="140208"/>
                  </a:lnTo>
                  <a:lnTo>
                    <a:pt x="79248" y="144780"/>
                  </a:lnTo>
                  <a:lnTo>
                    <a:pt x="71628" y="149352"/>
                  </a:lnTo>
                  <a:lnTo>
                    <a:pt x="67056" y="153924"/>
                  </a:lnTo>
                  <a:lnTo>
                    <a:pt x="60960" y="158496"/>
                  </a:lnTo>
                  <a:lnTo>
                    <a:pt x="54864" y="163068"/>
                  </a:lnTo>
                  <a:lnTo>
                    <a:pt x="50292" y="167640"/>
                  </a:lnTo>
                  <a:lnTo>
                    <a:pt x="44196" y="172212"/>
                  </a:lnTo>
                  <a:lnTo>
                    <a:pt x="39624" y="173736"/>
                  </a:lnTo>
                  <a:lnTo>
                    <a:pt x="35052" y="176784"/>
                  </a:lnTo>
                  <a:lnTo>
                    <a:pt x="28956" y="179832"/>
                  </a:lnTo>
                  <a:lnTo>
                    <a:pt x="24384" y="181356"/>
                  </a:lnTo>
                  <a:lnTo>
                    <a:pt x="19812" y="179832"/>
                  </a:lnTo>
                  <a:lnTo>
                    <a:pt x="15240" y="176784"/>
                  </a:lnTo>
                  <a:lnTo>
                    <a:pt x="10668" y="169164"/>
                  </a:lnTo>
                  <a:lnTo>
                    <a:pt x="9144" y="161544"/>
                  </a:lnTo>
                  <a:lnTo>
                    <a:pt x="6096" y="150876"/>
                  </a:lnTo>
                  <a:lnTo>
                    <a:pt x="4572" y="140208"/>
                  </a:lnTo>
                  <a:lnTo>
                    <a:pt x="3048" y="128016"/>
                  </a:lnTo>
                  <a:lnTo>
                    <a:pt x="1524" y="115824"/>
                  </a:lnTo>
                  <a:lnTo>
                    <a:pt x="1524" y="100584"/>
                  </a:lnTo>
                  <a:lnTo>
                    <a:pt x="0" y="86868"/>
                  </a:lnTo>
                  <a:lnTo>
                    <a:pt x="0" y="30480"/>
                  </a:lnTo>
                  <a:lnTo>
                    <a:pt x="1524" y="24384"/>
                  </a:lnTo>
                  <a:lnTo>
                    <a:pt x="1524" y="7620"/>
                  </a:lnTo>
                  <a:lnTo>
                    <a:pt x="3048" y="3048"/>
                  </a:lnTo>
                  <a:lnTo>
                    <a:pt x="4572" y="1524"/>
                  </a:lnTo>
                  <a:lnTo>
                    <a:pt x="4572" y="0"/>
                  </a:lnTo>
                  <a:close/>
                </a:path>
              </a:pathLst>
            </a:custGeom>
            <a:solidFill>
              <a:srgbClr val="F2CC99"/>
            </a:solidFill>
            <a:ln w="0" cap="rnd">
              <a:noFill/>
              <a:round/>
              <a:headEnd/>
              <a:tailEnd/>
            </a:ln>
          </p:spPr>
          <p:txBody>
            <a:bodyPr/>
            <a:lstStyle/>
            <a:p>
              <a:endParaRPr lang="en-AU"/>
            </a:p>
          </p:txBody>
        </p:sp>
        <p:sp>
          <p:nvSpPr>
            <p:cNvPr id="24634" name="Shape 3438"/>
            <p:cNvSpPr>
              <a:spLocks/>
            </p:cNvSpPr>
            <p:nvPr/>
          </p:nvSpPr>
          <p:spPr bwMode="auto">
            <a:xfrm>
              <a:off x="4709" y="6827"/>
              <a:ext cx="1204" cy="2819"/>
            </a:xfrm>
            <a:custGeom>
              <a:avLst/>
              <a:gdLst>
                <a:gd name="T0" fmla="*/ 0 w 120396"/>
                <a:gd name="T1" fmla="*/ 0 h 281940"/>
                <a:gd name="T2" fmla="*/ 0 w 120396"/>
                <a:gd name="T3" fmla="*/ 0 h 281940"/>
                <a:gd name="T4" fmla="*/ 0 w 120396"/>
                <a:gd name="T5" fmla="*/ 0 h 281940"/>
                <a:gd name="T6" fmla="*/ 0 w 120396"/>
                <a:gd name="T7" fmla="*/ 0 h 281940"/>
                <a:gd name="T8" fmla="*/ 0 w 120396"/>
                <a:gd name="T9" fmla="*/ 0 h 281940"/>
                <a:gd name="T10" fmla="*/ 0 w 120396"/>
                <a:gd name="T11" fmla="*/ 0 h 281940"/>
                <a:gd name="T12" fmla="*/ 0 w 120396"/>
                <a:gd name="T13" fmla="*/ 0 h 281940"/>
                <a:gd name="T14" fmla="*/ 0 w 120396"/>
                <a:gd name="T15" fmla="*/ 0 h 281940"/>
                <a:gd name="T16" fmla="*/ 0 w 120396"/>
                <a:gd name="T17" fmla="*/ 0 h 281940"/>
                <a:gd name="T18" fmla="*/ 0 w 120396"/>
                <a:gd name="T19" fmla="*/ 0 h 281940"/>
                <a:gd name="T20" fmla="*/ 0 w 120396"/>
                <a:gd name="T21" fmla="*/ 0 h 281940"/>
                <a:gd name="T22" fmla="*/ 0 w 120396"/>
                <a:gd name="T23" fmla="*/ 0 h 281940"/>
                <a:gd name="T24" fmla="*/ 0 w 120396"/>
                <a:gd name="T25" fmla="*/ 0 h 281940"/>
                <a:gd name="T26" fmla="*/ 0 w 120396"/>
                <a:gd name="T27" fmla="*/ 0 h 281940"/>
                <a:gd name="T28" fmla="*/ 0 w 120396"/>
                <a:gd name="T29" fmla="*/ 0 h 281940"/>
                <a:gd name="T30" fmla="*/ 0 w 120396"/>
                <a:gd name="T31" fmla="*/ 0 h 281940"/>
                <a:gd name="T32" fmla="*/ 0 w 120396"/>
                <a:gd name="T33" fmla="*/ 0 h 281940"/>
                <a:gd name="T34" fmla="*/ 0 w 120396"/>
                <a:gd name="T35" fmla="*/ 0 h 281940"/>
                <a:gd name="T36" fmla="*/ 0 w 120396"/>
                <a:gd name="T37" fmla="*/ 0 h 281940"/>
                <a:gd name="T38" fmla="*/ 0 w 120396"/>
                <a:gd name="T39" fmla="*/ 0 h 281940"/>
                <a:gd name="T40" fmla="*/ 0 w 120396"/>
                <a:gd name="T41" fmla="*/ 0 h 281940"/>
                <a:gd name="T42" fmla="*/ 0 w 120396"/>
                <a:gd name="T43" fmla="*/ 0 h 281940"/>
                <a:gd name="T44" fmla="*/ 0 w 120396"/>
                <a:gd name="T45" fmla="*/ 0 h 281940"/>
                <a:gd name="T46" fmla="*/ 0 w 120396"/>
                <a:gd name="T47" fmla="*/ 0 h 281940"/>
                <a:gd name="T48" fmla="*/ 0 w 120396"/>
                <a:gd name="T49" fmla="*/ 0 h 281940"/>
                <a:gd name="T50" fmla="*/ 0 w 120396"/>
                <a:gd name="T51" fmla="*/ 0 h 281940"/>
                <a:gd name="T52" fmla="*/ 0 w 120396"/>
                <a:gd name="T53" fmla="*/ 0 h 281940"/>
                <a:gd name="T54" fmla="*/ 0 w 120396"/>
                <a:gd name="T55" fmla="*/ 0 h 281940"/>
                <a:gd name="T56" fmla="*/ 0 w 120396"/>
                <a:gd name="T57" fmla="*/ 0 h 281940"/>
                <a:gd name="T58" fmla="*/ 0 w 120396"/>
                <a:gd name="T59" fmla="*/ 0 h 281940"/>
                <a:gd name="T60" fmla="*/ 0 w 120396"/>
                <a:gd name="T61" fmla="*/ 0 h 281940"/>
                <a:gd name="T62" fmla="*/ 0 w 120396"/>
                <a:gd name="T63" fmla="*/ 0 h 281940"/>
                <a:gd name="T64" fmla="*/ 0 w 120396"/>
                <a:gd name="T65" fmla="*/ 0 h 281940"/>
                <a:gd name="T66" fmla="*/ 0 w 120396"/>
                <a:gd name="T67" fmla="*/ 0 h 281940"/>
                <a:gd name="T68" fmla="*/ 0 w 120396"/>
                <a:gd name="T69" fmla="*/ 0 h 281940"/>
                <a:gd name="T70" fmla="*/ 0 w 120396"/>
                <a:gd name="T71" fmla="*/ 0 h 2819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396"/>
                <a:gd name="T109" fmla="*/ 0 h 281940"/>
                <a:gd name="T110" fmla="*/ 120396 w 120396"/>
                <a:gd name="T111" fmla="*/ 281940 h 2819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396" h="281940">
                  <a:moveTo>
                    <a:pt x="102108" y="0"/>
                  </a:moveTo>
                  <a:lnTo>
                    <a:pt x="111252" y="0"/>
                  </a:lnTo>
                  <a:lnTo>
                    <a:pt x="114300" y="1524"/>
                  </a:lnTo>
                  <a:lnTo>
                    <a:pt x="115824" y="3048"/>
                  </a:lnTo>
                  <a:lnTo>
                    <a:pt x="117348" y="4572"/>
                  </a:lnTo>
                  <a:lnTo>
                    <a:pt x="118872" y="7620"/>
                  </a:lnTo>
                  <a:lnTo>
                    <a:pt x="118872" y="10668"/>
                  </a:lnTo>
                  <a:lnTo>
                    <a:pt x="120396" y="16764"/>
                  </a:lnTo>
                  <a:lnTo>
                    <a:pt x="118872" y="19812"/>
                  </a:lnTo>
                  <a:lnTo>
                    <a:pt x="115824" y="24384"/>
                  </a:lnTo>
                  <a:lnTo>
                    <a:pt x="114300" y="30480"/>
                  </a:lnTo>
                  <a:lnTo>
                    <a:pt x="109728" y="36576"/>
                  </a:lnTo>
                  <a:lnTo>
                    <a:pt x="105156" y="42672"/>
                  </a:lnTo>
                  <a:lnTo>
                    <a:pt x="100584" y="50292"/>
                  </a:lnTo>
                  <a:lnTo>
                    <a:pt x="96012" y="57912"/>
                  </a:lnTo>
                  <a:lnTo>
                    <a:pt x="91440" y="65532"/>
                  </a:lnTo>
                  <a:lnTo>
                    <a:pt x="83820" y="73152"/>
                  </a:lnTo>
                  <a:lnTo>
                    <a:pt x="79248" y="82296"/>
                  </a:lnTo>
                  <a:lnTo>
                    <a:pt x="73152" y="89916"/>
                  </a:lnTo>
                  <a:lnTo>
                    <a:pt x="68580" y="97536"/>
                  </a:lnTo>
                  <a:lnTo>
                    <a:pt x="62484" y="105156"/>
                  </a:lnTo>
                  <a:lnTo>
                    <a:pt x="57912" y="112776"/>
                  </a:lnTo>
                  <a:lnTo>
                    <a:pt x="56388" y="118872"/>
                  </a:lnTo>
                  <a:lnTo>
                    <a:pt x="53340" y="126492"/>
                  </a:lnTo>
                  <a:lnTo>
                    <a:pt x="50292" y="132588"/>
                  </a:lnTo>
                  <a:lnTo>
                    <a:pt x="48768" y="141732"/>
                  </a:lnTo>
                  <a:lnTo>
                    <a:pt x="47244" y="153924"/>
                  </a:lnTo>
                  <a:lnTo>
                    <a:pt x="47244" y="179832"/>
                  </a:lnTo>
                  <a:lnTo>
                    <a:pt x="48768" y="195072"/>
                  </a:lnTo>
                  <a:lnTo>
                    <a:pt x="48768" y="210312"/>
                  </a:lnTo>
                  <a:lnTo>
                    <a:pt x="50292" y="224028"/>
                  </a:lnTo>
                  <a:lnTo>
                    <a:pt x="51816" y="237744"/>
                  </a:lnTo>
                  <a:lnTo>
                    <a:pt x="51816" y="281940"/>
                  </a:lnTo>
                  <a:lnTo>
                    <a:pt x="48768" y="281940"/>
                  </a:lnTo>
                  <a:lnTo>
                    <a:pt x="44196" y="275844"/>
                  </a:lnTo>
                  <a:lnTo>
                    <a:pt x="41148" y="268224"/>
                  </a:lnTo>
                  <a:lnTo>
                    <a:pt x="38100" y="257556"/>
                  </a:lnTo>
                  <a:lnTo>
                    <a:pt x="35052" y="246888"/>
                  </a:lnTo>
                  <a:lnTo>
                    <a:pt x="30480" y="234696"/>
                  </a:lnTo>
                  <a:lnTo>
                    <a:pt x="27432" y="219456"/>
                  </a:lnTo>
                  <a:lnTo>
                    <a:pt x="22860" y="205740"/>
                  </a:lnTo>
                  <a:lnTo>
                    <a:pt x="19812" y="188976"/>
                  </a:lnTo>
                  <a:lnTo>
                    <a:pt x="16764" y="173736"/>
                  </a:lnTo>
                  <a:lnTo>
                    <a:pt x="12192" y="158496"/>
                  </a:lnTo>
                  <a:lnTo>
                    <a:pt x="9144" y="141732"/>
                  </a:lnTo>
                  <a:lnTo>
                    <a:pt x="7620" y="128016"/>
                  </a:lnTo>
                  <a:lnTo>
                    <a:pt x="4572" y="112776"/>
                  </a:lnTo>
                  <a:lnTo>
                    <a:pt x="1524" y="102108"/>
                  </a:lnTo>
                  <a:lnTo>
                    <a:pt x="1524" y="80772"/>
                  </a:lnTo>
                  <a:lnTo>
                    <a:pt x="0" y="73152"/>
                  </a:lnTo>
                  <a:lnTo>
                    <a:pt x="1524" y="65532"/>
                  </a:lnTo>
                  <a:lnTo>
                    <a:pt x="3048" y="60960"/>
                  </a:lnTo>
                  <a:lnTo>
                    <a:pt x="6096" y="54864"/>
                  </a:lnTo>
                  <a:lnTo>
                    <a:pt x="9144" y="50292"/>
                  </a:lnTo>
                  <a:lnTo>
                    <a:pt x="13716" y="47244"/>
                  </a:lnTo>
                  <a:lnTo>
                    <a:pt x="16764" y="44196"/>
                  </a:lnTo>
                  <a:lnTo>
                    <a:pt x="22860" y="42672"/>
                  </a:lnTo>
                  <a:lnTo>
                    <a:pt x="27432" y="39624"/>
                  </a:lnTo>
                  <a:lnTo>
                    <a:pt x="32004" y="36576"/>
                  </a:lnTo>
                  <a:lnTo>
                    <a:pt x="39624" y="35052"/>
                  </a:lnTo>
                  <a:lnTo>
                    <a:pt x="44196" y="32004"/>
                  </a:lnTo>
                  <a:lnTo>
                    <a:pt x="51816" y="28956"/>
                  </a:lnTo>
                  <a:lnTo>
                    <a:pt x="56388" y="25908"/>
                  </a:lnTo>
                  <a:lnTo>
                    <a:pt x="62484" y="24384"/>
                  </a:lnTo>
                  <a:lnTo>
                    <a:pt x="68580" y="19812"/>
                  </a:lnTo>
                  <a:lnTo>
                    <a:pt x="73152" y="15240"/>
                  </a:lnTo>
                  <a:lnTo>
                    <a:pt x="79248" y="10668"/>
                  </a:lnTo>
                  <a:lnTo>
                    <a:pt x="83820" y="7620"/>
                  </a:lnTo>
                  <a:lnTo>
                    <a:pt x="88392" y="6096"/>
                  </a:lnTo>
                  <a:lnTo>
                    <a:pt x="92964" y="3048"/>
                  </a:lnTo>
                  <a:lnTo>
                    <a:pt x="97536" y="3048"/>
                  </a:lnTo>
                  <a:lnTo>
                    <a:pt x="102108" y="0"/>
                  </a:lnTo>
                  <a:close/>
                </a:path>
              </a:pathLst>
            </a:custGeom>
            <a:solidFill>
              <a:srgbClr val="F2CC99"/>
            </a:solidFill>
            <a:ln w="0" cap="rnd">
              <a:noFill/>
              <a:round/>
              <a:headEnd/>
              <a:tailEnd/>
            </a:ln>
          </p:spPr>
          <p:txBody>
            <a:bodyPr/>
            <a:lstStyle/>
            <a:p>
              <a:endParaRPr lang="en-AU"/>
            </a:p>
          </p:txBody>
        </p:sp>
        <p:sp>
          <p:nvSpPr>
            <p:cNvPr id="24635" name="Shape 3439"/>
            <p:cNvSpPr>
              <a:spLocks/>
            </p:cNvSpPr>
            <p:nvPr/>
          </p:nvSpPr>
          <p:spPr bwMode="auto">
            <a:xfrm>
              <a:off x="9281" y="4312"/>
              <a:ext cx="716" cy="641"/>
            </a:xfrm>
            <a:custGeom>
              <a:avLst/>
              <a:gdLst>
                <a:gd name="T0" fmla="*/ 0 w 71628"/>
                <a:gd name="T1" fmla="*/ 0 h 64008"/>
                <a:gd name="T2" fmla="*/ 0 w 71628"/>
                <a:gd name="T3" fmla="*/ 0 h 64008"/>
                <a:gd name="T4" fmla="*/ 0 w 71628"/>
                <a:gd name="T5" fmla="*/ 0 h 64008"/>
                <a:gd name="T6" fmla="*/ 0 w 71628"/>
                <a:gd name="T7" fmla="*/ 0 h 64008"/>
                <a:gd name="T8" fmla="*/ 0 w 71628"/>
                <a:gd name="T9" fmla="*/ 0 h 64008"/>
                <a:gd name="T10" fmla="*/ 0 w 71628"/>
                <a:gd name="T11" fmla="*/ 0 h 64008"/>
                <a:gd name="T12" fmla="*/ 0 w 71628"/>
                <a:gd name="T13" fmla="*/ 0 h 64008"/>
                <a:gd name="T14" fmla="*/ 0 w 71628"/>
                <a:gd name="T15" fmla="*/ 0 h 64008"/>
                <a:gd name="T16" fmla="*/ 0 w 71628"/>
                <a:gd name="T17" fmla="*/ 0 h 64008"/>
                <a:gd name="T18" fmla="*/ 0 w 71628"/>
                <a:gd name="T19" fmla="*/ 0 h 64008"/>
                <a:gd name="T20" fmla="*/ 0 w 71628"/>
                <a:gd name="T21" fmla="*/ 0 h 64008"/>
                <a:gd name="T22" fmla="*/ 0 w 71628"/>
                <a:gd name="T23" fmla="*/ 0 h 64008"/>
                <a:gd name="T24" fmla="*/ 0 w 71628"/>
                <a:gd name="T25" fmla="*/ 0 h 64008"/>
                <a:gd name="T26" fmla="*/ 0 w 71628"/>
                <a:gd name="T27" fmla="*/ 0 h 64008"/>
                <a:gd name="T28" fmla="*/ 0 w 71628"/>
                <a:gd name="T29" fmla="*/ 0 h 64008"/>
                <a:gd name="T30" fmla="*/ 0 w 71628"/>
                <a:gd name="T31" fmla="*/ 0 h 64008"/>
                <a:gd name="T32" fmla="*/ 0 w 71628"/>
                <a:gd name="T33" fmla="*/ 0 h 64008"/>
                <a:gd name="T34" fmla="*/ 0 w 71628"/>
                <a:gd name="T35" fmla="*/ 0 h 64008"/>
                <a:gd name="T36" fmla="*/ 0 w 71628"/>
                <a:gd name="T37" fmla="*/ 0 h 64008"/>
                <a:gd name="T38" fmla="*/ 0 w 71628"/>
                <a:gd name="T39" fmla="*/ 0 h 64008"/>
                <a:gd name="T40" fmla="*/ 0 w 71628"/>
                <a:gd name="T41" fmla="*/ 0 h 64008"/>
                <a:gd name="T42" fmla="*/ 0 w 71628"/>
                <a:gd name="T43" fmla="*/ 0 h 64008"/>
                <a:gd name="T44" fmla="*/ 0 w 71628"/>
                <a:gd name="T45" fmla="*/ 0 h 64008"/>
                <a:gd name="T46" fmla="*/ 0 w 71628"/>
                <a:gd name="T47" fmla="*/ 0 h 64008"/>
                <a:gd name="T48" fmla="*/ 0 w 71628"/>
                <a:gd name="T49" fmla="*/ 0 h 64008"/>
                <a:gd name="T50" fmla="*/ 0 w 71628"/>
                <a:gd name="T51" fmla="*/ 0 h 64008"/>
                <a:gd name="T52" fmla="*/ 0 w 71628"/>
                <a:gd name="T53" fmla="*/ 0 h 64008"/>
                <a:gd name="T54" fmla="*/ 0 w 71628"/>
                <a:gd name="T55" fmla="*/ 0 h 64008"/>
                <a:gd name="T56" fmla="*/ 0 w 71628"/>
                <a:gd name="T57" fmla="*/ 0 h 64008"/>
                <a:gd name="T58" fmla="*/ 0 w 71628"/>
                <a:gd name="T59" fmla="*/ 0 h 64008"/>
                <a:gd name="T60" fmla="*/ 0 w 71628"/>
                <a:gd name="T61" fmla="*/ 0 h 64008"/>
                <a:gd name="T62" fmla="*/ 0 w 71628"/>
                <a:gd name="T63" fmla="*/ 0 h 64008"/>
                <a:gd name="T64" fmla="*/ 0 w 71628"/>
                <a:gd name="T65" fmla="*/ 0 h 64008"/>
                <a:gd name="T66" fmla="*/ 0 w 71628"/>
                <a:gd name="T67" fmla="*/ 0 h 64008"/>
                <a:gd name="T68" fmla="*/ 0 w 71628"/>
                <a:gd name="T69" fmla="*/ 0 h 64008"/>
                <a:gd name="T70" fmla="*/ 0 w 71628"/>
                <a:gd name="T71" fmla="*/ 0 h 64008"/>
                <a:gd name="T72" fmla="*/ 0 w 71628"/>
                <a:gd name="T73" fmla="*/ 0 h 64008"/>
                <a:gd name="T74" fmla="*/ 0 w 71628"/>
                <a:gd name="T75" fmla="*/ 0 h 64008"/>
                <a:gd name="T76" fmla="*/ 0 w 71628"/>
                <a:gd name="T77" fmla="*/ 0 h 64008"/>
                <a:gd name="T78" fmla="*/ 0 w 71628"/>
                <a:gd name="T79" fmla="*/ 0 h 64008"/>
                <a:gd name="T80" fmla="*/ 0 w 71628"/>
                <a:gd name="T81" fmla="*/ 0 h 64008"/>
                <a:gd name="T82" fmla="*/ 0 w 71628"/>
                <a:gd name="T83" fmla="*/ 0 h 64008"/>
                <a:gd name="T84" fmla="*/ 0 w 71628"/>
                <a:gd name="T85" fmla="*/ 0 h 64008"/>
                <a:gd name="T86" fmla="*/ 0 w 71628"/>
                <a:gd name="T87" fmla="*/ 0 h 640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628"/>
                <a:gd name="T133" fmla="*/ 0 h 64008"/>
                <a:gd name="T134" fmla="*/ 71628 w 71628"/>
                <a:gd name="T135" fmla="*/ 64008 h 640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628" h="64008">
                  <a:moveTo>
                    <a:pt x="62484" y="0"/>
                  </a:moveTo>
                  <a:lnTo>
                    <a:pt x="65532" y="1524"/>
                  </a:lnTo>
                  <a:lnTo>
                    <a:pt x="68580" y="4572"/>
                  </a:lnTo>
                  <a:lnTo>
                    <a:pt x="70104" y="9144"/>
                  </a:lnTo>
                  <a:lnTo>
                    <a:pt x="70104" y="12192"/>
                  </a:lnTo>
                  <a:lnTo>
                    <a:pt x="71628" y="15240"/>
                  </a:lnTo>
                  <a:lnTo>
                    <a:pt x="71628" y="21336"/>
                  </a:lnTo>
                  <a:lnTo>
                    <a:pt x="70104" y="25908"/>
                  </a:lnTo>
                  <a:lnTo>
                    <a:pt x="70104" y="33528"/>
                  </a:lnTo>
                  <a:lnTo>
                    <a:pt x="68580" y="38100"/>
                  </a:lnTo>
                  <a:lnTo>
                    <a:pt x="67056" y="41148"/>
                  </a:lnTo>
                  <a:lnTo>
                    <a:pt x="65532" y="47244"/>
                  </a:lnTo>
                  <a:lnTo>
                    <a:pt x="64008" y="48768"/>
                  </a:lnTo>
                  <a:lnTo>
                    <a:pt x="62484" y="54864"/>
                  </a:lnTo>
                  <a:lnTo>
                    <a:pt x="57912" y="56388"/>
                  </a:lnTo>
                  <a:lnTo>
                    <a:pt x="56388" y="59436"/>
                  </a:lnTo>
                  <a:lnTo>
                    <a:pt x="51816" y="60960"/>
                  </a:lnTo>
                  <a:lnTo>
                    <a:pt x="47244" y="62484"/>
                  </a:lnTo>
                  <a:lnTo>
                    <a:pt x="42672" y="62484"/>
                  </a:lnTo>
                  <a:lnTo>
                    <a:pt x="38100" y="64008"/>
                  </a:lnTo>
                  <a:lnTo>
                    <a:pt x="32004" y="62484"/>
                  </a:lnTo>
                  <a:lnTo>
                    <a:pt x="25908" y="62484"/>
                  </a:lnTo>
                  <a:lnTo>
                    <a:pt x="19812" y="59436"/>
                  </a:lnTo>
                  <a:lnTo>
                    <a:pt x="15240" y="56388"/>
                  </a:lnTo>
                  <a:lnTo>
                    <a:pt x="10668" y="53340"/>
                  </a:lnTo>
                  <a:lnTo>
                    <a:pt x="6096" y="50292"/>
                  </a:lnTo>
                  <a:lnTo>
                    <a:pt x="4572" y="47244"/>
                  </a:lnTo>
                  <a:lnTo>
                    <a:pt x="1524" y="44196"/>
                  </a:lnTo>
                  <a:lnTo>
                    <a:pt x="0" y="39624"/>
                  </a:lnTo>
                  <a:lnTo>
                    <a:pt x="0" y="25908"/>
                  </a:lnTo>
                  <a:lnTo>
                    <a:pt x="1524" y="24384"/>
                  </a:lnTo>
                  <a:lnTo>
                    <a:pt x="4572" y="18288"/>
                  </a:lnTo>
                  <a:lnTo>
                    <a:pt x="6096" y="15240"/>
                  </a:lnTo>
                  <a:lnTo>
                    <a:pt x="9144" y="12192"/>
                  </a:lnTo>
                  <a:lnTo>
                    <a:pt x="13716" y="9144"/>
                  </a:lnTo>
                  <a:lnTo>
                    <a:pt x="18288" y="7620"/>
                  </a:lnTo>
                  <a:lnTo>
                    <a:pt x="22860" y="4572"/>
                  </a:lnTo>
                  <a:lnTo>
                    <a:pt x="25908" y="3048"/>
                  </a:lnTo>
                  <a:lnTo>
                    <a:pt x="30480" y="3048"/>
                  </a:lnTo>
                  <a:lnTo>
                    <a:pt x="35052" y="4572"/>
                  </a:lnTo>
                  <a:lnTo>
                    <a:pt x="38100" y="7620"/>
                  </a:lnTo>
                  <a:lnTo>
                    <a:pt x="39624" y="9144"/>
                  </a:lnTo>
                  <a:lnTo>
                    <a:pt x="41148" y="12192"/>
                  </a:lnTo>
                  <a:lnTo>
                    <a:pt x="42672" y="15240"/>
                  </a:lnTo>
                  <a:lnTo>
                    <a:pt x="44196" y="18288"/>
                  </a:lnTo>
                  <a:lnTo>
                    <a:pt x="42672" y="19812"/>
                  </a:lnTo>
                  <a:lnTo>
                    <a:pt x="39624" y="24384"/>
                  </a:lnTo>
                  <a:lnTo>
                    <a:pt x="36576" y="27432"/>
                  </a:lnTo>
                  <a:lnTo>
                    <a:pt x="32004" y="28956"/>
                  </a:lnTo>
                  <a:lnTo>
                    <a:pt x="30480" y="30480"/>
                  </a:lnTo>
                  <a:lnTo>
                    <a:pt x="28956" y="30480"/>
                  </a:lnTo>
                  <a:lnTo>
                    <a:pt x="30480" y="28956"/>
                  </a:lnTo>
                  <a:lnTo>
                    <a:pt x="30480" y="25908"/>
                  </a:lnTo>
                  <a:lnTo>
                    <a:pt x="32004" y="22860"/>
                  </a:lnTo>
                  <a:lnTo>
                    <a:pt x="32004" y="18288"/>
                  </a:lnTo>
                  <a:lnTo>
                    <a:pt x="30480" y="15240"/>
                  </a:lnTo>
                  <a:lnTo>
                    <a:pt x="27432" y="15240"/>
                  </a:lnTo>
                  <a:lnTo>
                    <a:pt x="22860" y="13716"/>
                  </a:lnTo>
                  <a:lnTo>
                    <a:pt x="19812" y="16764"/>
                  </a:lnTo>
                  <a:lnTo>
                    <a:pt x="16764" y="19812"/>
                  </a:lnTo>
                  <a:lnTo>
                    <a:pt x="13716" y="25908"/>
                  </a:lnTo>
                  <a:lnTo>
                    <a:pt x="10668" y="28956"/>
                  </a:lnTo>
                  <a:lnTo>
                    <a:pt x="10668" y="38100"/>
                  </a:lnTo>
                  <a:lnTo>
                    <a:pt x="12192" y="41148"/>
                  </a:lnTo>
                  <a:lnTo>
                    <a:pt x="13716" y="44196"/>
                  </a:lnTo>
                  <a:lnTo>
                    <a:pt x="16764" y="47244"/>
                  </a:lnTo>
                  <a:lnTo>
                    <a:pt x="19812" y="48768"/>
                  </a:lnTo>
                  <a:lnTo>
                    <a:pt x="25908" y="51816"/>
                  </a:lnTo>
                  <a:lnTo>
                    <a:pt x="27432" y="53340"/>
                  </a:lnTo>
                  <a:lnTo>
                    <a:pt x="30480" y="54864"/>
                  </a:lnTo>
                  <a:lnTo>
                    <a:pt x="36576" y="54864"/>
                  </a:lnTo>
                  <a:lnTo>
                    <a:pt x="38100" y="53340"/>
                  </a:lnTo>
                  <a:lnTo>
                    <a:pt x="41148" y="53340"/>
                  </a:lnTo>
                  <a:lnTo>
                    <a:pt x="44196" y="51816"/>
                  </a:lnTo>
                  <a:lnTo>
                    <a:pt x="45720" y="51816"/>
                  </a:lnTo>
                  <a:lnTo>
                    <a:pt x="48768" y="48768"/>
                  </a:lnTo>
                  <a:lnTo>
                    <a:pt x="51816" y="47244"/>
                  </a:lnTo>
                  <a:lnTo>
                    <a:pt x="54864" y="44196"/>
                  </a:lnTo>
                  <a:lnTo>
                    <a:pt x="57912" y="41148"/>
                  </a:lnTo>
                  <a:lnTo>
                    <a:pt x="59436" y="38100"/>
                  </a:lnTo>
                  <a:lnTo>
                    <a:pt x="60960" y="35052"/>
                  </a:lnTo>
                  <a:lnTo>
                    <a:pt x="62484" y="32004"/>
                  </a:lnTo>
                  <a:lnTo>
                    <a:pt x="62484" y="28956"/>
                  </a:lnTo>
                  <a:lnTo>
                    <a:pt x="64008" y="25908"/>
                  </a:lnTo>
                  <a:lnTo>
                    <a:pt x="64008" y="19812"/>
                  </a:lnTo>
                  <a:lnTo>
                    <a:pt x="65532" y="18288"/>
                  </a:lnTo>
                  <a:lnTo>
                    <a:pt x="64008" y="12192"/>
                  </a:lnTo>
                  <a:lnTo>
                    <a:pt x="62484" y="7620"/>
                  </a:lnTo>
                  <a:lnTo>
                    <a:pt x="62484" y="0"/>
                  </a:lnTo>
                  <a:close/>
                </a:path>
              </a:pathLst>
            </a:custGeom>
            <a:solidFill>
              <a:srgbClr val="FFFFFF"/>
            </a:solidFill>
            <a:ln w="0" cap="rnd">
              <a:noFill/>
              <a:round/>
              <a:headEnd/>
              <a:tailEnd/>
            </a:ln>
          </p:spPr>
          <p:txBody>
            <a:bodyPr/>
            <a:lstStyle/>
            <a:p>
              <a:endParaRPr lang="en-AU"/>
            </a:p>
          </p:txBody>
        </p:sp>
        <p:sp>
          <p:nvSpPr>
            <p:cNvPr id="24636" name="Shape 3440"/>
            <p:cNvSpPr>
              <a:spLocks/>
            </p:cNvSpPr>
            <p:nvPr/>
          </p:nvSpPr>
          <p:spPr bwMode="auto">
            <a:xfrm>
              <a:off x="8229" y="3489"/>
              <a:ext cx="732" cy="641"/>
            </a:xfrm>
            <a:custGeom>
              <a:avLst/>
              <a:gdLst>
                <a:gd name="T0" fmla="*/ 0 w 73152"/>
                <a:gd name="T1" fmla="*/ 0 h 64008"/>
                <a:gd name="T2" fmla="*/ 0 w 73152"/>
                <a:gd name="T3" fmla="*/ 0 h 64008"/>
                <a:gd name="T4" fmla="*/ 0 w 73152"/>
                <a:gd name="T5" fmla="*/ 0 h 64008"/>
                <a:gd name="T6" fmla="*/ 0 w 73152"/>
                <a:gd name="T7" fmla="*/ 0 h 64008"/>
                <a:gd name="T8" fmla="*/ 0 w 73152"/>
                <a:gd name="T9" fmla="*/ 0 h 64008"/>
                <a:gd name="T10" fmla="*/ 0 w 73152"/>
                <a:gd name="T11" fmla="*/ 0 h 64008"/>
                <a:gd name="T12" fmla="*/ 0 w 73152"/>
                <a:gd name="T13" fmla="*/ 0 h 64008"/>
                <a:gd name="T14" fmla="*/ 0 w 73152"/>
                <a:gd name="T15" fmla="*/ 0 h 64008"/>
                <a:gd name="T16" fmla="*/ 0 w 73152"/>
                <a:gd name="T17" fmla="*/ 0 h 64008"/>
                <a:gd name="T18" fmla="*/ 0 w 73152"/>
                <a:gd name="T19" fmla="*/ 0 h 64008"/>
                <a:gd name="T20" fmla="*/ 0 w 73152"/>
                <a:gd name="T21" fmla="*/ 0 h 64008"/>
                <a:gd name="T22" fmla="*/ 0 w 73152"/>
                <a:gd name="T23" fmla="*/ 0 h 64008"/>
                <a:gd name="T24" fmla="*/ 0 w 73152"/>
                <a:gd name="T25" fmla="*/ 0 h 64008"/>
                <a:gd name="T26" fmla="*/ 0 w 73152"/>
                <a:gd name="T27" fmla="*/ 0 h 64008"/>
                <a:gd name="T28" fmla="*/ 0 w 73152"/>
                <a:gd name="T29" fmla="*/ 0 h 64008"/>
                <a:gd name="T30" fmla="*/ 0 w 73152"/>
                <a:gd name="T31" fmla="*/ 0 h 64008"/>
                <a:gd name="T32" fmla="*/ 0 w 73152"/>
                <a:gd name="T33" fmla="*/ 0 h 64008"/>
                <a:gd name="T34" fmla="*/ 0 w 73152"/>
                <a:gd name="T35" fmla="*/ 0 h 64008"/>
                <a:gd name="T36" fmla="*/ 0 w 73152"/>
                <a:gd name="T37" fmla="*/ 0 h 64008"/>
                <a:gd name="T38" fmla="*/ 0 w 73152"/>
                <a:gd name="T39" fmla="*/ 0 h 64008"/>
                <a:gd name="T40" fmla="*/ 0 w 73152"/>
                <a:gd name="T41" fmla="*/ 0 h 64008"/>
                <a:gd name="T42" fmla="*/ 0 w 73152"/>
                <a:gd name="T43" fmla="*/ 0 h 64008"/>
                <a:gd name="T44" fmla="*/ 0 w 73152"/>
                <a:gd name="T45" fmla="*/ 0 h 64008"/>
                <a:gd name="T46" fmla="*/ 0 w 73152"/>
                <a:gd name="T47" fmla="*/ 0 h 64008"/>
                <a:gd name="T48" fmla="*/ 0 w 73152"/>
                <a:gd name="T49" fmla="*/ 0 h 64008"/>
                <a:gd name="T50" fmla="*/ 0 w 73152"/>
                <a:gd name="T51" fmla="*/ 0 h 64008"/>
                <a:gd name="T52" fmla="*/ 0 w 73152"/>
                <a:gd name="T53" fmla="*/ 0 h 64008"/>
                <a:gd name="T54" fmla="*/ 0 w 73152"/>
                <a:gd name="T55" fmla="*/ 0 h 64008"/>
                <a:gd name="T56" fmla="*/ 0 w 73152"/>
                <a:gd name="T57" fmla="*/ 0 h 64008"/>
                <a:gd name="T58" fmla="*/ 0 w 73152"/>
                <a:gd name="T59" fmla="*/ 0 h 64008"/>
                <a:gd name="T60" fmla="*/ 0 w 73152"/>
                <a:gd name="T61" fmla="*/ 0 h 64008"/>
                <a:gd name="T62" fmla="*/ 0 w 73152"/>
                <a:gd name="T63" fmla="*/ 0 h 64008"/>
                <a:gd name="T64" fmla="*/ 0 w 73152"/>
                <a:gd name="T65" fmla="*/ 0 h 64008"/>
                <a:gd name="T66" fmla="*/ 0 w 73152"/>
                <a:gd name="T67" fmla="*/ 0 h 64008"/>
                <a:gd name="T68" fmla="*/ 0 w 73152"/>
                <a:gd name="T69" fmla="*/ 0 h 64008"/>
                <a:gd name="T70" fmla="*/ 0 w 73152"/>
                <a:gd name="T71" fmla="*/ 0 h 64008"/>
                <a:gd name="T72" fmla="*/ 0 w 73152"/>
                <a:gd name="T73" fmla="*/ 0 h 64008"/>
                <a:gd name="T74" fmla="*/ 0 w 73152"/>
                <a:gd name="T75" fmla="*/ 0 h 64008"/>
                <a:gd name="T76" fmla="*/ 0 w 73152"/>
                <a:gd name="T77" fmla="*/ 0 h 64008"/>
                <a:gd name="T78" fmla="*/ 0 w 73152"/>
                <a:gd name="T79" fmla="*/ 0 h 64008"/>
                <a:gd name="T80" fmla="*/ 0 w 73152"/>
                <a:gd name="T81" fmla="*/ 0 h 64008"/>
                <a:gd name="T82" fmla="*/ 0 w 73152"/>
                <a:gd name="T83" fmla="*/ 0 h 64008"/>
                <a:gd name="T84" fmla="*/ 0 w 73152"/>
                <a:gd name="T85" fmla="*/ 0 h 64008"/>
                <a:gd name="T86" fmla="*/ 0 w 73152"/>
                <a:gd name="T87" fmla="*/ 0 h 64008"/>
                <a:gd name="T88" fmla="*/ 0 w 73152"/>
                <a:gd name="T89" fmla="*/ 0 h 64008"/>
                <a:gd name="T90" fmla="*/ 0 w 73152"/>
                <a:gd name="T91" fmla="*/ 0 h 64008"/>
                <a:gd name="T92" fmla="*/ 0 w 73152"/>
                <a:gd name="T93" fmla="*/ 0 h 64008"/>
                <a:gd name="T94" fmla="*/ 0 w 73152"/>
                <a:gd name="T95" fmla="*/ 0 h 640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152"/>
                <a:gd name="T145" fmla="*/ 0 h 64008"/>
                <a:gd name="T146" fmla="*/ 73152 w 73152"/>
                <a:gd name="T147" fmla="*/ 64008 h 640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152" h="64008">
                  <a:moveTo>
                    <a:pt x="42672" y="0"/>
                  </a:moveTo>
                  <a:lnTo>
                    <a:pt x="53340" y="0"/>
                  </a:lnTo>
                  <a:lnTo>
                    <a:pt x="57912" y="1524"/>
                  </a:lnTo>
                  <a:lnTo>
                    <a:pt x="60960" y="3048"/>
                  </a:lnTo>
                  <a:lnTo>
                    <a:pt x="65532" y="4572"/>
                  </a:lnTo>
                  <a:lnTo>
                    <a:pt x="68580" y="7620"/>
                  </a:lnTo>
                  <a:lnTo>
                    <a:pt x="70104" y="10668"/>
                  </a:lnTo>
                  <a:lnTo>
                    <a:pt x="71628" y="15240"/>
                  </a:lnTo>
                  <a:lnTo>
                    <a:pt x="73152" y="21336"/>
                  </a:lnTo>
                  <a:lnTo>
                    <a:pt x="71628" y="27432"/>
                  </a:lnTo>
                  <a:lnTo>
                    <a:pt x="71628" y="33528"/>
                  </a:lnTo>
                  <a:lnTo>
                    <a:pt x="70104" y="36576"/>
                  </a:lnTo>
                  <a:lnTo>
                    <a:pt x="67056" y="42672"/>
                  </a:lnTo>
                  <a:lnTo>
                    <a:pt x="65532" y="47244"/>
                  </a:lnTo>
                  <a:lnTo>
                    <a:pt x="62484" y="50292"/>
                  </a:lnTo>
                  <a:lnTo>
                    <a:pt x="57912" y="54864"/>
                  </a:lnTo>
                  <a:lnTo>
                    <a:pt x="56388" y="57912"/>
                  </a:lnTo>
                  <a:lnTo>
                    <a:pt x="51816" y="60960"/>
                  </a:lnTo>
                  <a:lnTo>
                    <a:pt x="47244" y="62484"/>
                  </a:lnTo>
                  <a:lnTo>
                    <a:pt x="42672" y="62484"/>
                  </a:lnTo>
                  <a:lnTo>
                    <a:pt x="36576" y="64008"/>
                  </a:lnTo>
                  <a:lnTo>
                    <a:pt x="32004" y="64008"/>
                  </a:lnTo>
                  <a:lnTo>
                    <a:pt x="27432" y="62484"/>
                  </a:lnTo>
                  <a:lnTo>
                    <a:pt x="22860" y="62484"/>
                  </a:lnTo>
                  <a:lnTo>
                    <a:pt x="18288" y="60960"/>
                  </a:lnTo>
                  <a:lnTo>
                    <a:pt x="13716" y="57912"/>
                  </a:lnTo>
                  <a:lnTo>
                    <a:pt x="9144" y="54864"/>
                  </a:lnTo>
                  <a:lnTo>
                    <a:pt x="6096" y="50292"/>
                  </a:lnTo>
                  <a:lnTo>
                    <a:pt x="4572" y="47244"/>
                  </a:lnTo>
                  <a:lnTo>
                    <a:pt x="1524" y="42672"/>
                  </a:lnTo>
                  <a:lnTo>
                    <a:pt x="0" y="39624"/>
                  </a:lnTo>
                  <a:lnTo>
                    <a:pt x="0" y="18288"/>
                  </a:lnTo>
                  <a:lnTo>
                    <a:pt x="1524" y="15240"/>
                  </a:lnTo>
                  <a:lnTo>
                    <a:pt x="1524" y="13716"/>
                  </a:lnTo>
                  <a:lnTo>
                    <a:pt x="4572" y="10668"/>
                  </a:lnTo>
                  <a:lnTo>
                    <a:pt x="6096" y="10668"/>
                  </a:lnTo>
                  <a:lnTo>
                    <a:pt x="9144" y="6096"/>
                  </a:lnTo>
                  <a:lnTo>
                    <a:pt x="13716" y="3048"/>
                  </a:lnTo>
                  <a:lnTo>
                    <a:pt x="12192" y="7620"/>
                  </a:lnTo>
                  <a:lnTo>
                    <a:pt x="9144" y="13716"/>
                  </a:lnTo>
                  <a:lnTo>
                    <a:pt x="7620" y="15240"/>
                  </a:lnTo>
                  <a:lnTo>
                    <a:pt x="7620" y="33528"/>
                  </a:lnTo>
                  <a:lnTo>
                    <a:pt x="9144" y="36576"/>
                  </a:lnTo>
                  <a:lnTo>
                    <a:pt x="10668" y="39624"/>
                  </a:lnTo>
                  <a:lnTo>
                    <a:pt x="12192" y="42672"/>
                  </a:lnTo>
                  <a:lnTo>
                    <a:pt x="13716" y="45720"/>
                  </a:lnTo>
                  <a:lnTo>
                    <a:pt x="18288" y="47244"/>
                  </a:lnTo>
                  <a:lnTo>
                    <a:pt x="21336" y="50292"/>
                  </a:lnTo>
                  <a:lnTo>
                    <a:pt x="22860" y="51816"/>
                  </a:lnTo>
                  <a:lnTo>
                    <a:pt x="25908" y="53340"/>
                  </a:lnTo>
                  <a:lnTo>
                    <a:pt x="30480" y="53340"/>
                  </a:lnTo>
                  <a:lnTo>
                    <a:pt x="32004" y="54864"/>
                  </a:lnTo>
                  <a:lnTo>
                    <a:pt x="36576" y="53340"/>
                  </a:lnTo>
                  <a:lnTo>
                    <a:pt x="42672" y="53340"/>
                  </a:lnTo>
                  <a:lnTo>
                    <a:pt x="45720" y="50292"/>
                  </a:lnTo>
                  <a:lnTo>
                    <a:pt x="48768" y="48768"/>
                  </a:lnTo>
                  <a:lnTo>
                    <a:pt x="51816" y="47244"/>
                  </a:lnTo>
                  <a:lnTo>
                    <a:pt x="53340" y="44196"/>
                  </a:lnTo>
                  <a:lnTo>
                    <a:pt x="57912" y="42672"/>
                  </a:lnTo>
                  <a:lnTo>
                    <a:pt x="57912" y="39624"/>
                  </a:lnTo>
                  <a:lnTo>
                    <a:pt x="60960" y="36576"/>
                  </a:lnTo>
                  <a:lnTo>
                    <a:pt x="60960" y="35052"/>
                  </a:lnTo>
                  <a:lnTo>
                    <a:pt x="62484" y="32004"/>
                  </a:lnTo>
                  <a:lnTo>
                    <a:pt x="62484" y="21336"/>
                  </a:lnTo>
                  <a:lnTo>
                    <a:pt x="57912" y="16764"/>
                  </a:lnTo>
                  <a:lnTo>
                    <a:pt x="56388" y="15240"/>
                  </a:lnTo>
                  <a:lnTo>
                    <a:pt x="51816" y="10668"/>
                  </a:lnTo>
                  <a:lnTo>
                    <a:pt x="47244" y="10668"/>
                  </a:lnTo>
                  <a:lnTo>
                    <a:pt x="44196" y="9144"/>
                  </a:lnTo>
                  <a:lnTo>
                    <a:pt x="38100" y="9144"/>
                  </a:lnTo>
                  <a:lnTo>
                    <a:pt x="36576" y="10668"/>
                  </a:lnTo>
                  <a:lnTo>
                    <a:pt x="33528" y="10668"/>
                  </a:lnTo>
                  <a:lnTo>
                    <a:pt x="32004" y="13716"/>
                  </a:lnTo>
                  <a:lnTo>
                    <a:pt x="30480" y="15240"/>
                  </a:lnTo>
                  <a:lnTo>
                    <a:pt x="30480" y="21336"/>
                  </a:lnTo>
                  <a:lnTo>
                    <a:pt x="32004" y="24384"/>
                  </a:lnTo>
                  <a:lnTo>
                    <a:pt x="35052" y="28956"/>
                  </a:lnTo>
                  <a:lnTo>
                    <a:pt x="38100" y="32004"/>
                  </a:lnTo>
                  <a:lnTo>
                    <a:pt x="41148" y="33528"/>
                  </a:lnTo>
                  <a:lnTo>
                    <a:pt x="42672" y="35052"/>
                  </a:lnTo>
                  <a:lnTo>
                    <a:pt x="38100" y="35052"/>
                  </a:lnTo>
                  <a:lnTo>
                    <a:pt x="33528" y="33528"/>
                  </a:lnTo>
                  <a:lnTo>
                    <a:pt x="30480" y="32004"/>
                  </a:lnTo>
                  <a:lnTo>
                    <a:pt x="25908" y="30480"/>
                  </a:lnTo>
                  <a:lnTo>
                    <a:pt x="21336" y="27432"/>
                  </a:lnTo>
                  <a:lnTo>
                    <a:pt x="19812" y="24384"/>
                  </a:lnTo>
                  <a:lnTo>
                    <a:pt x="19812" y="22860"/>
                  </a:lnTo>
                  <a:lnTo>
                    <a:pt x="18288" y="19812"/>
                  </a:lnTo>
                  <a:lnTo>
                    <a:pt x="19812" y="15240"/>
                  </a:lnTo>
                  <a:lnTo>
                    <a:pt x="21336" y="12192"/>
                  </a:lnTo>
                  <a:lnTo>
                    <a:pt x="22860" y="9144"/>
                  </a:lnTo>
                  <a:lnTo>
                    <a:pt x="25908" y="6096"/>
                  </a:lnTo>
                  <a:lnTo>
                    <a:pt x="30480" y="4572"/>
                  </a:lnTo>
                  <a:lnTo>
                    <a:pt x="33528" y="3048"/>
                  </a:lnTo>
                  <a:lnTo>
                    <a:pt x="38100" y="1524"/>
                  </a:lnTo>
                  <a:lnTo>
                    <a:pt x="42672" y="0"/>
                  </a:lnTo>
                  <a:close/>
                </a:path>
              </a:pathLst>
            </a:custGeom>
            <a:solidFill>
              <a:srgbClr val="FFFFFF"/>
            </a:solidFill>
            <a:ln w="0" cap="rnd">
              <a:noFill/>
              <a:round/>
              <a:headEnd/>
              <a:tailEnd/>
            </a:ln>
          </p:spPr>
          <p:txBody>
            <a:bodyPr/>
            <a:lstStyle/>
            <a:p>
              <a:endParaRPr lang="en-AU"/>
            </a:p>
          </p:txBody>
        </p:sp>
        <p:sp>
          <p:nvSpPr>
            <p:cNvPr id="24637" name="Shape 3441"/>
            <p:cNvSpPr>
              <a:spLocks/>
            </p:cNvSpPr>
            <p:nvPr/>
          </p:nvSpPr>
          <p:spPr bwMode="auto">
            <a:xfrm>
              <a:off x="8366" y="3489"/>
              <a:ext cx="46" cy="31"/>
            </a:xfrm>
            <a:custGeom>
              <a:avLst/>
              <a:gdLst>
                <a:gd name="T0" fmla="*/ 0 w 4572"/>
                <a:gd name="T1" fmla="*/ 0 h 3048"/>
                <a:gd name="T2" fmla="*/ 0 w 4572"/>
                <a:gd name="T3" fmla="*/ 0 h 3048"/>
                <a:gd name="T4" fmla="*/ 0 w 4572"/>
                <a:gd name="T5" fmla="*/ 0 h 3048"/>
                <a:gd name="T6" fmla="*/ 0 w 4572"/>
                <a:gd name="T7" fmla="*/ 0 h 3048"/>
                <a:gd name="T8" fmla="*/ 0 w 4572"/>
                <a:gd name="T9" fmla="*/ 0 h 3048"/>
                <a:gd name="T10" fmla="*/ 0 60000 65536"/>
                <a:gd name="T11" fmla="*/ 0 60000 65536"/>
                <a:gd name="T12" fmla="*/ 0 60000 65536"/>
                <a:gd name="T13" fmla="*/ 0 60000 65536"/>
                <a:gd name="T14" fmla="*/ 0 60000 65536"/>
                <a:gd name="T15" fmla="*/ 0 w 4572"/>
                <a:gd name="T16" fmla="*/ 0 h 3048"/>
                <a:gd name="T17" fmla="*/ 4572 w 4572"/>
                <a:gd name="T18" fmla="*/ 3048 h 3048"/>
              </a:gdLst>
              <a:ahLst/>
              <a:cxnLst>
                <a:cxn ang="T10">
                  <a:pos x="T0" y="T1"/>
                </a:cxn>
                <a:cxn ang="T11">
                  <a:pos x="T2" y="T3"/>
                </a:cxn>
                <a:cxn ang="T12">
                  <a:pos x="T4" y="T5"/>
                </a:cxn>
                <a:cxn ang="T13">
                  <a:pos x="T6" y="T7"/>
                </a:cxn>
                <a:cxn ang="T14">
                  <a:pos x="T8" y="T9"/>
                </a:cxn>
              </a:cxnLst>
              <a:rect l="T15" t="T16" r="T17" b="T18"/>
              <a:pathLst>
                <a:path w="4572" h="3048">
                  <a:moveTo>
                    <a:pt x="3048" y="0"/>
                  </a:moveTo>
                  <a:lnTo>
                    <a:pt x="4572" y="0"/>
                  </a:lnTo>
                  <a:lnTo>
                    <a:pt x="3048" y="1524"/>
                  </a:lnTo>
                  <a:lnTo>
                    <a:pt x="0" y="3048"/>
                  </a:lnTo>
                  <a:lnTo>
                    <a:pt x="3048" y="0"/>
                  </a:lnTo>
                  <a:close/>
                </a:path>
              </a:pathLst>
            </a:custGeom>
            <a:solidFill>
              <a:srgbClr val="FFFFFF"/>
            </a:solidFill>
            <a:ln w="0" cap="rnd">
              <a:noFill/>
              <a:round/>
              <a:headEnd/>
              <a:tailEnd/>
            </a:ln>
          </p:spPr>
          <p:txBody>
            <a:bodyPr/>
            <a:lstStyle/>
            <a:p>
              <a:endParaRPr lang="en-AU"/>
            </a:p>
          </p:txBody>
        </p:sp>
        <p:sp>
          <p:nvSpPr>
            <p:cNvPr id="24638" name="Shape 3442"/>
            <p:cNvSpPr>
              <a:spLocks/>
            </p:cNvSpPr>
            <p:nvPr/>
          </p:nvSpPr>
          <p:spPr bwMode="auto">
            <a:xfrm>
              <a:off x="8976" y="4389"/>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FFFFFF"/>
            </a:solidFill>
            <a:ln w="0" cap="rnd">
              <a:noFill/>
              <a:round/>
              <a:headEnd/>
              <a:tailEnd/>
            </a:ln>
          </p:spPr>
          <p:txBody>
            <a:bodyPr/>
            <a:lstStyle/>
            <a:p>
              <a:endParaRPr lang="en-AU"/>
            </a:p>
          </p:txBody>
        </p:sp>
        <p:sp>
          <p:nvSpPr>
            <p:cNvPr id="24639" name="Shape 3443"/>
            <p:cNvSpPr>
              <a:spLocks/>
            </p:cNvSpPr>
            <p:nvPr/>
          </p:nvSpPr>
          <p:spPr bwMode="auto">
            <a:xfrm>
              <a:off x="8763" y="4206"/>
              <a:ext cx="396" cy="411"/>
            </a:xfrm>
            <a:custGeom>
              <a:avLst/>
              <a:gdLst>
                <a:gd name="T0" fmla="*/ 0 w 39624"/>
                <a:gd name="T1" fmla="*/ 0 h 41148"/>
                <a:gd name="T2" fmla="*/ 0 w 39624"/>
                <a:gd name="T3" fmla="*/ 0 h 41148"/>
                <a:gd name="T4" fmla="*/ 0 w 39624"/>
                <a:gd name="T5" fmla="*/ 0 h 41148"/>
                <a:gd name="T6" fmla="*/ 0 w 39624"/>
                <a:gd name="T7" fmla="*/ 0 h 41148"/>
                <a:gd name="T8" fmla="*/ 0 w 39624"/>
                <a:gd name="T9" fmla="*/ 0 h 41148"/>
                <a:gd name="T10" fmla="*/ 0 w 39624"/>
                <a:gd name="T11" fmla="*/ 0 h 41148"/>
                <a:gd name="T12" fmla="*/ 0 w 39624"/>
                <a:gd name="T13" fmla="*/ 0 h 41148"/>
                <a:gd name="T14" fmla="*/ 0 w 39624"/>
                <a:gd name="T15" fmla="*/ 0 h 41148"/>
                <a:gd name="T16" fmla="*/ 0 w 39624"/>
                <a:gd name="T17" fmla="*/ 0 h 41148"/>
                <a:gd name="T18" fmla="*/ 0 w 39624"/>
                <a:gd name="T19" fmla="*/ 0 h 41148"/>
                <a:gd name="T20" fmla="*/ 0 w 39624"/>
                <a:gd name="T21" fmla="*/ 0 h 41148"/>
                <a:gd name="T22" fmla="*/ 0 w 39624"/>
                <a:gd name="T23" fmla="*/ 0 h 41148"/>
                <a:gd name="T24" fmla="*/ 0 w 39624"/>
                <a:gd name="T25" fmla="*/ 0 h 41148"/>
                <a:gd name="T26" fmla="*/ 0 w 39624"/>
                <a:gd name="T27" fmla="*/ 0 h 41148"/>
                <a:gd name="T28" fmla="*/ 0 w 39624"/>
                <a:gd name="T29" fmla="*/ 0 h 41148"/>
                <a:gd name="T30" fmla="*/ 0 w 39624"/>
                <a:gd name="T31" fmla="*/ 0 h 41148"/>
                <a:gd name="T32" fmla="*/ 0 w 39624"/>
                <a:gd name="T33" fmla="*/ 0 h 41148"/>
                <a:gd name="T34" fmla="*/ 0 w 39624"/>
                <a:gd name="T35" fmla="*/ 0 h 41148"/>
                <a:gd name="T36" fmla="*/ 0 w 39624"/>
                <a:gd name="T37" fmla="*/ 0 h 41148"/>
                <a:gd name="T38" fmla="*/ 0 w 39624"/>
                <a:gd name="T39" fmla="*/ 0 h 41148"/>
                <a:gd name="T40" fmla="*/ 0 w 39624"/>
                <a:gd name="T41" fmla="*/ 0 h 41148"/>
                <a:gd name="T42" fmla="*/ 0 w 39624"/>
                <a:gd name="T43" fmla="*/ 0 h 41148"/>
                <a:gd name="T44" fmla="*/ 0 w 39624"/>
                <a:gd name="T45" fmla="*/ 0 h 41148"/>
                <a:gd name="T46" fmla="*/ 0 w 39624"/>
                <a:gd name="T47" fmla="*/ 0 h 41148"/>
                <a:gd name="T48" fmla="*/ 0 w 39624"/>
                <a:gd name="T49" fmla="*/ 0 h 41148"/>
                <a:gd name="T50" fmla="*/ 0 w 39624"/>
                <a:gd name="T51" fmla="*/ 0 h 41148"/>
                <a:gd name="T52" fmla="*/ 0 w 39624"/>
                <a:gd name="T53" fmla="*/ 0 h 41148"/>
                <a:gd name="T54" fmla="*/ 0 w 39624"/>
                <a:gd name="T55" fmla="*/ 0 h 41148"/>
                <a:gd name="T56" fmla="*/ 0 w 39624"/>
                <a:gd name="T57" fmla="*/ 0 h 41148"/>
                <a:gd name="T58" fmla="*/ 0 w 39624"/>
                <a:gd name="T59" fmla="*/ 0 h 41148"/>
                <a:gd name="T60" fmla="*/ 0 w 39624"/>
                <a:gd name="T61" fmla="*/ 0 h 41148"/>
                <a:gd name="T62" fmla="*/ 0 w 39624"/>
                <a:gd name="T63" fmla="*/ 0 h 41148"/>
                <a:gd name="T64" fmla="*/ 0 w 39624"/>
                <a:gd name="T65" fmla="*/ 0 h 41148"/>
                <a:gd name="T66" fmla="*/ 0 w 39624"/>
                <a:gd name="T67" fmla="*/ 0 h 41148"/>
                <a:gd name="T68" fmla="*/ 0 w 39624"/>
                <a:gd name="T69" fmla="*/ 0 h 41148"/>
                <a:gd name="T70" fmla="*/ 0 w 39624"/>
                <a:gd name="T71" fmla="*/ 0 h 41148"/>
                <a:gd name="T72" fmla="*/ 0 w 39624"/>
                <a:gd name="T73" fmla="*/ 0 h 41148"/>
                <a:gd name="T74" fmla="*/ 0 w 39624"/>
                <a:gd name="T75" fmla="*/ 0 h 41148"/>
                <a:gd name="T76" fmla="*/ 0 w 39624"/>
                <a:gd name="T77" fmla="*/ 0 h 41148"/>
                <a:gd name="T78" fmla="*/ 0 w 39624"/>
                <a:gd name="T79" fmla="*/ 0 h 41148"/>
                <a:gd name="T80" fmla="*/ 0 w 39624"/>
                <a:gd name="T81" fmla="*/ 0 h 41148"/>
                <a:gd name="T82" fmla="*/ 0 w 39624"/>
                <a:gd name="T83" fmla="*/ 0 h 41148"/>
                <a:gd name="T84" fmla="*/ 0 w 39624"/>
                <a:gd name="T85" fmla="*/ 0 h 41148"/>
                <a:gd name="T86" fmla="*/ 0 w 39624"/>
                <a:gd name="T87" fmla="*/ 0 h 41148"/>
                <a:gd name="T88" fmla="*/ 0 w 39624"/>
                <a:gd name="T89" fmla="*/ 0 h 41148"/>
                <a:gd name="T90" fmla="*/ 0 w 39624"/>
                <a:gd name="T91" fmla="*/ 0 h 41148"/>
                <a:gd name="T92" fmla="*/ 0 w 39624"/>
                <a:gd name="T93" fmla="*/ 0 h 41148"/>
                <a:gd name="T94" fmla="*/ 0 w 39624"/>
                <a:gd name="T95" fmla="*/ 0 h 41148"/>
                <a:gd name="T96" fmla="*/ 0 w 39624"/>
                <a:gd name="T97" fmla="*/ 0 h 41148"/>
                <a:gd name="T98" fmla="*/ 0 w 39624"/>
                <a:gd name="T99" fmla="*/ 0 h 41148"/>
                <a:gd name="T100" fmla="*/ 0 w 39624"/>
                <a:gd name="T101" fmla="*/ 0 h 41148"/>
                <a:gd name="T102" fmla="*/ 0 w 39624"/>
                <a:gd name="T103" fmla="*/ 0 h 41148"/>
                <a:gd name="T104" fmla="*/ 0 w 39624"/>
                <a:gd name="T105" fmla="*/ 0 h 41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624"/>
                <a:gd name="T160" fmla="*/ 0 h 41148"/>
                <a:gd name="T161" fmla="*/ 39624 w 39624"/>
                <a:gd name="T162" fmla="*/ 41148 h 41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624" h="41148">
                  <a:moveTo>
                    <a:pt x="15240" y="0"/>
                  </a:moveTo>
                  <a:lnTo>
                    <a:pt x="21336" y="0"/>
                  </a:lnTo>
                  <a:lnTo>
                    <a:pt x="24384" y="1524"/>
                  </a:lnTo>
                  <a:lnTo>
                    <a:pt x="30480" y="1524"/>
                  </a:lnTo>
                  <a:lnTo>
                    <a:pt x="32004" y="4572"/>
                  </a:lnTo>
                  <a:lnTo>
                    <a:pt x="35052" y="6096"/>
                  </a:lnTo>
                  <a:lnTo>
                    <a:pt x="36576" y="7620"/>
                  </a:lnTo>
                  <a:lnTo>
                    <a:pt x="38100" y="10668"/>
                  </a:lnTo>
                  <a:lnTo>
                    <a:pt x="38100" y="13716"/>
                  </a:lnTo>
                  <a:lnTo>
                    <a:pt x="39624" y="18288"/>
                  </a:lnTo>
                  <a:lnTo>
                    <a:pt x="38100" y="19812"/>
                  </a:lnTo>
                  <a:lnTo>
                    <a:pt x="38100" y="25908"/>
                  </a:lnTo>
                  <a:lnTo>
                    <a:pt x="36576" y="30480"/>
                  </a:lnTo>
                  <a:lnTo>
                    <a:pt x="35052" y="33528"/>
                  </a:lnTo>
                  <a:lnTo>
                    <a:pt x="33528" y="36576"/>
                  </a:lnTo>
                  <a:lnTo>
                    <a:pt x="30480" y="38100"/>
                  </a:lnTo>
                  <a:lnTo>
                    <a:pt x="28956" y="39624"/>
                  </a:lnTo>
                  <a:lnTo>
                    <a:pt x="25908" y="41148"/>
                  </a:lnTo>
                  <a:lnTo>
                    <a:pt x="16764" y="41148"/>
                  </a:lnTo>
                  <a:lnTo>
                    <a:pt x="12192" y="39624"/>
                  </a:lnTo>
                  <a:lnTo>
                    <a:pt x="9144" y="36576"/>
                  </a:lnTo>
                  <a:lnTo>
                    <a:pt x="4572" y="32004"/>
                  </a:lnTo>
                  <a:lnTo>
                    <a:pt x="3048" y="28956"/>
                  </a:lnTo>
                  <a:lnTo>
                    <a:pt x="0" y="25908"/>
                  </a:lnTo>
                  <a:lnTo>
                    <a:pt x="3048" y="25908"/>
                  </a:lnTo>
                  <a:lnTo>
                    <a:pt x="4572" y="28956"/>
                  </a:lnTo>
                  <a:lnTo>
                    <a:pt x="9144" y="30480"/>
                  </a:lnTo>
                  <a:lnTo>
                    <a:pt x="15240" y="33528"/>
                  </a:lnTo>
                  <a:lnTo>
                    <a:pt x="19812" y="33528"/>
                  </a:lnTo>
                  <a:lnTo>
                    <a:pt x="22860" y="30480"/>
                  </a:lnTo>
                  <a:lnTo>
                    <a:pt x="25908" y="28956"/>
                  </a:lnTo>
                  <a:lnTo>
                    <a:pt x="28956" y="25908"/>
                  </a:lnTo>
                  <a:lnTo>
                    <a:pt x="30480" y="22860"/>
                  </a:lnTo>
                  <a:lnTo>
                    <a:pt x="30480" y="15240"/>
                  </a:lnTo>
                  <a:lnTo>
                    <a:pt x="27432" y="10668"/>
                  </a:lnTo>
                  <a:lnTo>
                    <a:pt x="25908" y="9144"/>
                  </a:lnTo>
                  <a:lnTo>
                    <a:pt x="19812" y="9144"/>
                  </a:lnTo>
                  <a:lnTo>
                    <a:pt x="16764" y="10668"/>
                  </a:lnTo>
                  <a:lnTo>
                    <a:pt x="13716" y="12192"/>
                  </a:lnTo>
                  <a:lnTo>
                    <a:pt x="12192" y="13716"/>
                  </a:lnTo>
                  <a:lnTo>
                    <a:pt x="13716" y="16764"/>
                  </a:lnTo>
                  <a:lnTo>
                    <a:pt x="15240" y="18288"/>
                  </a:lnTo>
                  <a:lnTo>
                    <a:pt x="21336" y="18288"/>
                  </a:lnTo>
                  <a:lnTo>
                    <a:pt x="18288" y="19812"/>
                  </a:lnTo>
                  <a:lnTo>
                    <a:pt x="15240" y="21336"/>
                  </a:lnTo>
                  <a:lnTo>
                    <a:pt x="9144" y="21336"/>
                  </a:lnTo>
                  <a:lnTo>
                    <a:pt x="6096" y="19812"/>
                  </a:lnTo>
                  <a:lnTo>
                    <a:pt x="3048" y="18288"/>
                  </a:lnTo>
                  <a:lnTo>
                    <a:pt x="3048" y="10668"/>
                  </a:lnTo>
                  <a:lnTo>
                    <a:pt x="4572" y="7620"/>
                  </a:lnTo>
                  <a:lnTo>
                    <a:pt x="9144" y="4572"/>
                  </a:lnTo>
                  <a:lnTo>
                    <a:pt x="12192" y="1524"/>
                  </a:lnTo>
                  <a:lnTo>
                    <a:pt x="15240" y="0"/>
                  </a:lnTo>
                  <a:close/>
                </a:path>
              </a:pathLst>
            </a:custGeom>
            <a:solidFill>
              <a:srgbClr val="FFFFFF"/>
            </a:solidFill>
            <a:ln w="0" cap="rnd">
              <a:noFill/>
              <a:round/>
              <a:headEnd/>
              <a:tailEnd/>
            </a:ln>
          </p:spPr>
          <p:txBody>
            <a:bodyPr/>
            <a:lstStyle/>
            <a:p>
              <a:endParaRPr lang="en-AU"/>
            </a:p>
          </p:txBody>
        </p:sp>
        <p:sp>
          <p:nvSpPr>
            <p:cNvPr id="24640" name="Shape 3444"/>
            <p:cNvSpPr>
              <a:spLocks/>
            </p:cNvSpPr>
            <p:nvPr/>
          </p:nvSpPr>
          <p:spPr bwMode="auto">
            <a:xfrm>
              <a:off x="9479" y="3657"/>
              <a:ext cx="0" cy="15"/>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FFFFFF"/>
            </a:solidFill>
            <a:ln w="0" cap="rnd">
              <a:noFill/>
              <a:round/>
              <a:headEnd/>
              <a:tailEnd/>
            </a:ln>
          </p:spPr>
          <p:txBody>
            <a:bodyPr/>
            <a:lstStyle/>
            <a:p>
              <a:endParaRPr lang="en-AU"/>
            </a:p>
          </p:txBody>
        </p:sp>
        <p:sp>
          <p:nvSpPr>
            <p:cNvPr id="24641" name="Shape 3445"/>
            <p:cNvSpPr>
              <a:spLocks/>
            </p:cNvSpPr>
            <p:nvPr/>
          </p:nvSpPr>
          <p:spPr bwMode="auto">
            <a:xfrm>
              <a:off x="9281" y="3352"/>
              <a:ext cx="579" cy="564"/>
            </a:xfrm>
            <a:custGeom>
              <a:avLst/>
              <a:gdLst>
                <a:gd name="T0" fmla="*/ 0 w 57912"/>
                <a:gd name="T1" fmla="*/ 0 h 56388"/>
                <a:gd name="T2" fmla="*/ 0 w 57912"/>
                <a:gd name="T3" fmla="*/ 0 h 56388"/>
                <a:gd name="T4" fmla="*/ 0 w 57912"/>
                <a:gd name="T5" fmla="*/ 0 h 56388"/>
                <a:gd name="T6" fmla="*/ 0 w 57912"/>
                <a:gd name="T7" fmla="*/ 0 h 56388"/>
                <a:gd name="T8" fmla="*/ 0 w 57912"/>
                <a:gd name="T9" fmla="*/ 0 h 56388"/>
                <a:gd name="T10" fmla="*/ 0 w 57912"/>
                <a:gd name="T11" fmla="*/ 0 h 56388"/>
                <a:gd name="T12" fmla="*/ 0 w 57912"/>
                <a:gd name="T13" fmla="*/ 0 h 56388"/>
                <a:gd name="T14" fmla="*/ 0 w 57912"/>
                <a:gd name="T15" fmla="*/ 0 h 56388"/>
                <a:gd name="T16" fmla="*/ 0 w 57912"/>
                <a:gd name="T17" fmla="*/ 0 h 56388"/>
                <a:gd name="T18" fmla="*/ 0 w 57912"/>
                <a:gd name="T19" fmla="*/ 0 h 56388"/>
                <a:gd name="T20" fmla="*/ 0 w 57912"/>
                <a:gd name="T21" fmla="*/ 0 h 56388"/>
                <a:gd name="T22" fmla="*/ 0 w 57912"/>
                <a:gd name="T23" fmla="*/ 0 h 56388"/>
                <a:gd name="T24" fmla="*/ 0 w 57912"/>
                <a:gd name="T25" fmla="*/ 0 h 56388"/>
                <a:gd name="T26" fmla="*/ 0 w 57912"/>
                <a:gd name="T27" fmla="*/ 0 h 56388"/>
                <a:gd name="T28" fmla="*/ 0 w 57912"/>
                <a:gd name="T29" fmla="*/ 0 h 56388"/>
                <a:gd name="T30" fmla="*/ 0 w 57912"/>
                <a:gd name="T31" fmla="*/ 0 h 56388"/>
                <a:gd name="T32" fmla="*/ 0 w 57912"/>
                <a:gd name="T33" fmla="*/ 0 h 56388"/>
                <a:gd name="T34" fmla="*/ 0 w 57912"/>
                <a:gd name="T35" fmla="*/ 0 h 56388"/>
                <a:gd name="T36" fmla="*/ 0 w 57912"/>
                <a:gd name="T37" fmla="*/ 0 h 56388"/>
                <a:gd name="T38" fmla="*/ 0 w 57912"/>
                <a:gd name="T39" fmla="*/ 0 h 56388"/>
                <a:gd name="T40" fmla="*/ 0 w 57912"/>
                <a:gd name="T41" fmla="*/ 0 h 56388"/>
                <a:gd name="T42" fmla="*/ 0 w 57912"/>
                <a:gd name="T43" fmla="*/ 0 h 56388"/>
                <a:gd name="T44" fmla="*/ 0 w 57912"/>
                <a:gd name="T45" fmla="*/ 0 h 56388"/>
                <a:gd name="T46" fmla="*/ 0 w 57912"/>
                <a:gd name="T47" fmla="*/ 0 h 56388"/>
                <a:gd name="T48" fmla="*/ 0 w 57912"/>
                <a:gd name="T49" fmla="*/ 0 h 56388"/>
                <a:gd name="T50" fmla="*/ 0 w 57912"/>
                <a:gd name="T51" fmla="*/ 0 h 56388"/>
                <a:gd name="T52" fmla="*/ 0 w 57912"/>
                <a:gd name="T53" fmla="*/ 0 h 56388"/>
                <a:gd name="T54" fmla="*/ 0 w 57912"/>
                <a:gd name="T55" fmla="*/ 0 h 56388"/>
                <a:gd name="T56" fmla="*/ 0 w 57912"/>
                <a:gd name="T57" fmla="*/ 0 h 56388"/>
                <a:gd name="T58" fmla="*/ 0 w 57912"/>
                <a:gd name="T59" fmla="*/ 0 h 56388"/>
                <a:gd name="T60" fmla="*/ 0 w 57912"/>
                <a:gd name="T61" fmla="*/ 0 h 56388"/>
                <a:gd name="T62" fmla="*/ 0 w 57912"/>
                <a:gd name="T63" fmla="*/ 0 h 56388"/>
                <a:gd name="T64" fmla="*/ 0 w 57912"/>
                <a:gd name="T65" fmla="*/ 0 h 56388"/>
                <a:gd name="T66" fmla="*/ 0 w 57912"/>
                <a:gd name="T67" fmla="*/ 0 h 56388"/>
                <a:gd name="T68" fmla="*/ 0 w 57912"/>
                <a:gd name="T69" fmla="*/ 0 h 56388"/>
                <a:gd name="T70" fmla="*/ 0 w 57912"/>
                <a:gd name="T71" fmla="*/ 0 h 56388"/>
                <a:gd name="T72" fmla="*/ 0 w 57912"/>
                <a:gd name="T73" fmla="*/ 0 h 56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912"/>
                <a:gd name="T112" fmla="*/ 0 h 56388"/>
                <a:gd name="T113" fmla="*/ 57912 w 57912"/>
                <a:gd name="T114" fmla="*/ 56388 h 563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912" h="56388">
                  <a:moveTo>
                    <a:pt x="27432" y="0"/>
                  </a:moveTo>
                  <a:lnTo>
                    <a:pt x="32004" y="1524"/>
                  </a:lnTo>
                  <a:lnTo>
                    <a:pt x="35052" y="1524"/>
                  </a:lnTo>
                  <a:lnTo>
                    <a:pt x="39624" y="3048"/>
                  </a:lnTo>
                  <a:lnTo>
                    <a:pt x="42672" y="4572"/>
                  </a:lnTo>
                  <a:lnTo>
                    <a:pt x="45720" y="7620"/>
                  </a:lnTo>
                  <a:lnTo>
                    <a:pt x="47244" y="9144"/>
                  </a:lnTo>
                  <a:lnTo>
                    <a:pt x="50292" y="12192"/>
                  </a:lnTo>
                  <a:lnTo>
                    <a:pt x="53340" y="16764"/>
                  </a:lnTo>
                  <a:lnTo>
                    <a:pt x="56388" y="21336"/>
                  </a:lnTo>
                  <a:lnTo>
                    <a:pt x="57912" y="24384"/>
                  </a:lnTo>
                  <a:lnTo>
                    <a:pt x="57912" y="25908"/>
                  </a:lnTo>
                  <a:lnTo>
                    <a:pt x="56388" y="24384"/>
                  </a:lnTo>
                  <a:lnTo>
                    <a:pt x="54864" y="22860"/>
                  </a:lnTo>
                  <a:lnTo>
                    <a:pt x="50292" y="21336"/>
                  </a:lnTo>
                  <a:lnTo>
                    <a:pt x="47244" y="18288"/>
                  </a:lnTo>
                  <a:lnTo>
                    <a:pt x="44196" y="15240"/>
                  </a:lnTo>
                  <a:lnTo>
                    <a:pt x="39624" y="10668"/>
                  </a:lnTo>
                  <a:lnTo>
                    <a:pt x="35052" y="9144"/>
                  </a:lnTo>
                  <a:lnTo>
                    <a:pt x="22860" y="9144"/>
                  </a:lnTo>
                  <a:lnTo>
                    <a:pt x="18288" y="10668"/>
                  </a:lnTo>
                  <a:lnTo>
                    <a:pt x="15240" y="15240"/>
                  </a:lnTo>
                  <a:lnTo>
                    <a:pt x="10668" y="19812"/>
                  </a:lnTo>
                  <a:lnTo>
                    <a:pt x="9144" y="24384"/>
                  </a:lnTo>
                  <a:lnTo>
                    <a:pt x="9144" y="32004"/>
                  </a:lnTo>
                  <a:lnTo>
                    <a:pt x="10668" y="35052"/>
                  </a:lnTo>
                  <a:lnTo>
                    <a:pt x="12192" y="39624"/>
                  </a:lnTo>
                  <a:lnTo>
                    <a:pt x="16764" y="42672"/>
                  </a:lnTo>
                  <a:lnTo>
                    <a:pt x="21336" y="45720"/>
                  </a:lnTo>
                  <a:lnTo>
                    <a:pt x="25908" y="45720"/>
                  </a:lnTo>
                  <a:lnTo>
                    <a:pt x="30480" y="42672"/>
                  </a:lnTo>
                  <a:lnTo>
                    <a:pt x="33528" y="41148"/>
                  </a:lnTo>
                  <a:lnTo>
                    <a:pt x="36576" y="38100"/>
                  </a:lnTo>
                  <a:lnTo>
                    <a:pt x="36576" y="35052"/>
                  </a:lnTo>
                  <a:lnTo>
                    <a:pt x="35052" y="32004"/>
                  </a:lnTo>
                  <a:lnTo>
                    <a:pt x="33528" y="30480"/>
                  </a:lnTo>
                  <a:lnTo>
                    <a:pt x="30480" y="28956"/>
                  </a:lnTo>
                  <a:lnTo>
                    <a:pt x="24384" y="28956"/>
                  </a:lnTo>
                  <a:lnTo>
                    <a:pt x="22860" y="30480"/>
                  </a:lnTo>
                  <a:lnTo>
                    <a:pt x="19812" y="30480"/>
                  </a:lnTo>
                  <a:lnTo>
                    <a:pt x="22860" y="28956"/>
                  </a:lnTo>
                  <a:lnTo>
                    <a:pt x="24384" y="27432"/>
                  </a:lnTo>
                  <a:lnTo>
                    <a:pt x="27432" y="24384"/>
                  </a:lnTo>
                  <a:lnTo>
                    <a:pt x="32004" y="21336"/>
                  </a:lnTo>
                  <a:lnTo>
                    <a:pt x="36576" y="19812"/>
                  </a:lnTo>
                  <a:lnTo>
                    <a:pt x="39624" y="21336"/>
                  </a:lnTo>
                  <a:lnTo>
                    <a:pt x="44196" y="22860"/>
                  </a:lnTo>
                  <a:lnTo>
                    <a:pt x="44196" y="24384"/>
                  </a:lnTo>
                  <a:lnTo>
                    <a:pt x="45720" y="27432"/>
                  </a:lnTo>
                  <a:lnTo>
                    <a:pt x="45720" y="38100"/>
                  </a:lnTo>
                  <a:lnTo>
                    <a:pt x="44196" y="42672"/>
                  </a:lnTo>
                  <a:lnTo>
                    <a:pt x="42672" y="45720"/>
                  </a:lnTo>
                  <a:lnTo>
                    <a:pt x="39624" y="48768"/>
                  </a:lnTo>
                  <a:lnTo>
                    <a:pt x="38100" y="50292"/>
                  </a:lnTo>
                  <a:lnTo>
                    <a:pt x="35052" y="53340"/>
                  </a:lnTo>
                  <a:lnTo>
                    <a:pt x="32004" y="54864"/>
                  </a:lnTo>
                  <a:lnTo>
                    <a:pt x="27432" y="56388"/>
                  </a:lnTo>
                  <a:lnTo>
                    <a:pt x="24384" y="56388"/>
                  </a:lnTo>
                  <a:lnTo>
                    <a:pt x="19812" y="54864"/>
                  </a:lnTo>
                  <a:lnTo>
                    <a:pt x="16764" y="53340"/>
                  </a:lnTo>
                  <a:lnTo>
                    <a:pt x="10668" y="50292"/>
                  </a:lnTo>
                  <a:lnTo>
                    <a:pt x="6096" y="48768"/>
                  </a:lnTo>
                  <a:lnTo>
                    <a:pt x="4572" y="44196"/>
                  </a:lnTo>
                  <a:lnTo>
                    <a:pt x="1524" y="39624"/>
                  </a:lnTo>
                  <a:lnTo>
                    <a:pt x="0" y="36576"/>
                  </a:lnTo>
                  <a:lnTo>
                    <a:pt x="0" y="19812"/>
                  </a:lnTo>
                  <a:lnTo>
                    <a:pt x="1524" y="16764"/>
                  </a:lnTo>
                  <a:lnTo>
                    <a:pt x="4572" y="12192"/>
                  </a:lnTo>
                  <a:lnTo>
                    <a:pt x="6096" y="9144"/>
                  </a:lnTo>
                  <a:lnTo>
                    <a:pt x="9144" y="6096"/>
                  </a:lnTo>
                  <a:lnTo>
                    <a:pt x="13716" y="4572"/>
                  </a:lnTo>
                  <a:lnTo>
                    <a:pt x="16764" y="3048"/>
                  </a:lnTo>
                  <a:lnTo>
                    <a:pt x="22860" y="1524"/>
                  </a:lnTo>
                  <a:lnTo>
                    <a:pt x="27432" y="0"/>
                  </a:lnTo>
                  <a:close/>
                </a:path>
              </a:pathLst>
            </a:custGeom>
            <a:solidFill>
              <a:srgbClr val="FFFFFF"/>
            </a:solidFill>
            <a:ln w="0" cap="rnd">
              <a:noFill/>
              <a:round/>
              <a:headEnd/>
              <a:tailEnd/>
            </a:ln>
          </p:spPr>
          <p:txBody>
            <a:bodyPr/>
            <a:lstStyle/>
            <a:p>
              <a:endParaRPr lang="en-AU"/>
            </a:p>
          </p:txBody>
        </p:sp>
        <p:sp>
          <p:nvSpPr>
            <p:cNvPr id="24642" name="Shape 3446"/>
            <p:cNvSpPr>
              <a:spLocks/>
            </p:cNvSpPr>
            <p:nvPr/>
          </p:nvSpPr>
          <p:spPr bwMode="auto">
            <a:xfrm>
              <a:off x="10180" y="3764"/>
              <a:ext cx="655" cy="670"/>
            </a:xfrm>
            <a:custGeom>
              <a:avLst/>
              <a:gdLst>
                <a:gd name="T0" fmla="*/ 0 w 65532"/>
                <a:gd name="T1" fmla="*/ 0 h 67056"/>
                <a:gd name="T2" fmla="*/ 0 w 65532"/>
                <a:gd name="T3" fmla="*/ 0 h 67056"/>
                <a:gd name="T4" fmla="*/ 0 w 65532"/>
                <a:gd name="T5" fmla="*/ 0 h 67056"/>
                <a:gd name="T6" fmla="*/ 0 w 65532"/>
                <a:gd name="T7" fmla="*/ 0 h 67056"/>
                <a:gd name="T8" fmla="*/ 0 w 65532"/>
                <a:gd name="T9" fmla="*/ 0 h 67056"/>
                <a:gd name="T10" fmla="*/ 0 w 65532"/>
                <a:gd name="T11" fmla="*/ 0 h 67056"/>
                <a:gd name="T12" fmla="*/ 0 w 65532"/>
                <a:gd name="T13" fmla="*/ 0 h 67056"/>
                <a:gd name="T14" fmla="*/ 0 w 65532"/>
                <a:gd name="T15" fmla="*/ 0 h 67056"/>
                <a:gd name="T16" fmla="*/ 0 w 65532"/>
                <a:gd name="T17" fmla="*/ 0 h 67056"/>
                <a:gd name="T18" fmla="*/ 0 w 65532"/>
                <a:gd name="T19" fmla="*/ 0 h 67056"/>
                <a:gd name="T20" fmla="*/ 0 w 65532"/>
                <a:gd name="T21" fmla="*/ 0 h 67056"/>
                <a:gd name="T22" fmla="*/ 0 w 65532"/>
                <a:gd name="T23" fmla="*/ 0 h 67056"/>
                <a:gd name="T24" fmla="*/ 0 w 65532"/>
                <a:gd name="T25" fmla="*/ 0 h 67056"/>
                <a:gd name="T26" fmla="*/ 0 w 65532"/>
                <a:gd name="T27" fmla="*/ 0 h 67056"/>
                <a:gd name="T28" fmla="*/ 0 w 65532"/>
                <a:gd name="T29" fmla="*/ 0 h 67056"/>
                <a:gd name="T30" fmla="*/ 0 w 65532"/>
                <a:gd name="T31" fmla="*/ 0 h 67056"/>
                <a:gd name="T32" fmla="*/ 0 w 65532"/>
                <a:gd name="T33" fmla="*/ 0 h 67056"/>
                <a:gd name="T34" fmla="*/ 0 w 65532"/>
                <a:gd name="T35" fmla="*/ 0 h 67056"/>
                <a:gd name="T36" fmla="*/ 0 w 65532"/>
                <a:gd name="T37" fmla="*/ 0 h 67056"/>
                <a:gd name="T38" fmla="*/ 0 w 65532"/>
                <a:gd name="T39" fmla="*/ 0 h 67056"/>
                <a:gd name="T40" fmla="*/ 0 w 65532"/>
                <a:gd name="T41" fmla="*/ 0 h 67056"/>
                <a:gd name="T42" fmla="*/ 0 w 65532"/>
                <a:gd name="T43" fmla="*/ 0 h 67056"/>
                <a:gd name="T44" fmla="*/ 0 w 65532"/>
                <a:gd name="T45" fmla="*/ 0 h 67056"/>
                <a:gd name="T46" fmla="*/ 0 w 65532"/>
                <a:gd name="T47" fmla="*/ 0 h 67056"/>
                <a:gd name="T48" fmla="*/ 0 w 65532"/>
                <a:gd name="T49" fmla="*/ 0 h 67056"/>
                <a:gd name="T50" fmla="*/ 0 w 65532"/>
                <a:gd name="T51" fmla="*/ 0 h 67056"/>
                <a:gd name="T52" fmla="*/ 0 w 65532"/>
                <a:gd name="T53" fmla="*/ 0 h 67056"/>
                <a:gd name="T54" fmla="*/ 0 w 65532"/>
                <a:gd name="T55" fmla="*/ 0 h 67056"/>
                <a:gd name="T56" fmla="*/ 0 w 65532"/>
                <a:gd name="T57" fmla="*/ 0 h 67056"/>
                <a:gd name="T58" fmla="*/ 0 w 65532"/>
                <a:gd name="T59" fmla="*/ 0 h 67056"/>
                <a:gd name="T60" fmla="*/ 0 w 65532"/>
                <a:gd name="T61" fmla="*/ 0 h 67056"/>
                <a:gd name="T62" fmla="*/ 0 w 65532"/>
                <a:gd name="T63" fmla="*/ 0 h 67056"/>
                <a:gd name="T64" fmla="*/ 0 w 65532"/>
                <a:gd name="T65" fmla="*/ 0 h 67056"/>
                <a:gd name="T66" fmla="*/ 0 w 65532"/>
                <a:gd name="T67" fmla="*/ 0 h 67056"/>
                <a:gd name="T68" fmla="*/ 0 w 65532"/>
                <a:gd name="T69" fmla="*/ 0 h 67056"/>
                <a:gd name="T70" fmla="*/ 0 w 65532"/>
                <a:gd name="T71" fmla="*/ 0 h 67056"/>
                <a:gd name="T72" fmla="*/ 0 w 65532"/>
                <a:gd name="T73" fmla="*/ 0 h 67056"/>
                <a:gd name="T74" fmla="*/ 0 w 65532"/>
                <a:gd name="T75" fmla="*/ 0 h 67056"/>
                <a:gd name="T76" fmla="*/ 0 w 65532"/>
                <a:gd name="T77" fmla="*/ 0 h 67056"/>
                <a:gd name="T78" fmla="*/ 0 w 65532"/>
                <a:gd name="T79" fmla="*/ 0 h 67056"/>
                <a:gd name="T80" fmla="*/ 0 w 65532"/>
                <a:gd name="T81" fmla="*/ 0 h 67056"/>
                <a:gd name="T82" fmla="*/ 0 w 65532"/>
                <a:gd name="T83" fmla="*/ 0 h 67056"/>
                <a:gd name="T84" fmla="*/ 0 w 65532"/>
                <a:gd name="T85" fmla="*/ 0 h 67056"/>
                <a:gd name="T86" fmla="*/ 0 w 65532"/>
                <a:gd name="T87" fmla="*/ 0 h 67056"/>
                <a:gd name="T88" fmla="*/ 0 w 65532"/>
                <a:gd name="T89" fmla="*/ 0 h 67056"/>
                <a:gd name="T90" fmla="*/ 0 w 65532"/>
                <a:gd name="T91" fmla="*/ 0 h 67056"/>
                <a:gd name="T92" fmla="*/ 0 w 65532"/>
                <a:gd name="T93" fmla="*/ 0 h 67056"/>
                <a:gd name="T94" fmla="*/ 0 w 65532"/>
                <a:gd name="T95" fmla="*/ 0 h 67056"/>
                <a:gd name="T96" fmla="*/ 0 w 65532"/>
                <a:gd name="T97" fmla="*/ 0 h 67056"/>
                <a:gd name="T98" fmla="*/ 0 w 65532"/>
                <a:gd name="T99" fmla="*/ 0 h 670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532"/>
                <a:gd name="T151" fmla="*/ 0 h 67056"/>
                <a:gd name="T152" fmla="*/ 65532 w 65532"/>
                <a:gd name="T153" fmla="*/ 67056 h 670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532" h="67056">
                  <a:moveTo>
                    <a:pt x="33528" y="0"/>
                  </a:moveTo>
                  <a:lnTo>
                    <a:pt x="45720" y="0"/>
                  </a:lnTo>
                  <a:lnTo>
                    <a:pt x="47244" y="1524"/>
                  </a:lnTo>
                  <a:lnTo>
                    <a:pt x="50292" y="3048"/>
                  </a:lnTo>
                  <a:lnTo>
                    <a:pt x="53340" y="6096"/>
                  </a:lnTo>
                  <a:lnTo>
                    <a:pt x="56388" y="7620"/>
                  </a:lnTo>
                  <a:lnTo>
                    <a:pt x="57912" y="9144"/>
                  </a:lnTo>
                  <a:lnTo>
                    <a:pt x="59436" y="12192"/>
                  </a:lnTo>
                  <a:lnTo>
                    <a:pt x="62484" y="15240"/>
                  </a:lnTo>
                  <a:lnTo>
                    <a:pt x="64008" y="19812"/>
                  </a:lnTo>
                  <a:lnTo>
                    <a:pt x="65532" y="22860"/>
                  </a:lnTo>
                  <a:lnTo>
                    <a:pt x="65532" y="33528"/>
                  </a:lnTo>
                  <a:lnTo>
                    <a:pt x="64008" y="36576"/>
                  </a:lnTo>
                  <a:lnTo>
                    <a:pt x="64008" y="41148"/>
                  </a:lnTo>
                  <a:lnTo>
                    <a:pt x="59436" y="44196"/>
                  </a:lnTo>
                  <a:lnTo>
                    <a:pt x="54864" y="48768"/>
                  </a:lnTo>
                  <a:lnTo>
                    <a:pt x="51816" y="50292"/>
                  </a:lnTo>
                  <a:lnTo>
                    <a:pt x="48768" y="51816"/>
                  </a:lnTo>
                  <a:lnTo>
                    <a:pt x="45720" y="53340"/>
                  </a:lnTo>
                  <a:lnTo>
                    <a:pt x="44196" y="54864"/>
                  </a:lnTo>
                  <a:lnTo>
                    <a:pt x="33528" y="54864"/>
                  </a:lnTo>
                  <a:lnTo>
                    <a:pt x="30480" y="53340"/>
                  </a:lnTo>
                  <a:lnTo>
                    <a:pt x="28956" y="51816"/>
                  </a:lnTo>
                  <a:lnTo>
                    <a:pt x="25908" y="48768"/>
                  </a:lnTo>
                  <a:lnTo>
                    <a:pt x="25908" y="47244"/>
                  </a:lnTo>
                  <a:lnTo>
                    <a:pt x="24384" y="44196"/>
                  </a:lnTo>
                  <a:lnTo>
                    <a:pt x="24384" y="41148"/>
                  </a:lnTo>
                  <a:lnTo>
                    <a:pt x="22860" y="38100"/>
                  </a:lnTo>
                  <a:lnTo>
                    <a:pt x="22860" y="35052"/>
                  </a:lnTo>
                  <a:lnTo>
                    <a:pt x="24384" y="30480"/>
                  </a:lnTo>
                  <a:lnTo>
                    <a:pt x="25908" y="27432"/>
                  </a:lnTo>
                  <a:lnTo>
                    <a:pt x="28956" y="25908"/>
                  </a:lnTo>
                  <a:lnTo>
                    <a:pt x="30480" y="22860"/>
                  </a:lnTo>
                  <a:lnTo>
                    <a:pt x="32004" y="21336"/>
                  </a:lnTo>
                  <a:lnTo>
                    <a:pt x="33528" y="21336"/>
                  </a:lnTo>
                  <a:lnTo>
                    <a:pt x="32004" y="24384"/>
                  </a:lnTo>
                  <a:lnTo>
                    <a:pt x="30480" y="27432"/>
                  </a:lnTo>
                  <a:lnTo>
                    <a:pt x="30480" y="36576"/>
                  </a:lnTo>
                  <a:lnTo>
                    <a:pt x="32004" y="41148"/>
                  </a:lnTo>
                  <a:lnTo>
                    <a:pt x="33528" y="44196"/>
                  </a:lnTo>
                  <a:lnTo>
                    <a:pt x="38100" y="47244"/>
                  </a:lnTo>
                  <a:lnTo>
                    <a:pt x="42672" y="45720"/>
                  </a:lnTo>
                  <a:lnTo>
                    <a:pt x="47244" y="44196"/>
                  </a:lnTo>
                  <a:lnTo>
                    <a:pt x="51816" y="41148"/>
                  </a:lnTo>
                  <a:lnTo>
                    <a:pt x="54864" y="36576"/>
                  </a:lnTo>
                  <a:lnTo>
                    <a:pt x="56388" y="33528"/>
                  </a:lnTo>
                  <a:lnTo>
                    <a:pt x="56388" y="25908"/>
                  </a:lnTo>
                  <a:lnTo>
                    <a:pt x="54864" y="21336"/>
                  </a:lnTo>
                  <a:lnTo>
                    <a:pt x="51816" y="18288"/>
                  </a:lnTo>
                  <a:lnTo>
                    <a:pt x="50292" y="15240"/>
                  </a:lnTo>
                  <a:lnTo>
                    <a:pt x="47244" y="12192"/>
                  </a:lnTo>
                  <a:lnTo>
                    <a:pt x="42672" y="9144"/>
                  </a:lnTo>
                  <a:lnTo>
                    <a:pt x="38100" y="9144"/>
                  </a:lnTo>
                  <a:lnTo>
                    <a:pt x="33528" y="7620"/>
                  </a:lnTo>
                  <a:lnTo>
                    <a:pt x="25908" y="7620"/>
                  </a:lnTo>
                  <a:lnTo>
                    <a:pt x="24384" y="9144"/>
                  </a:lnTo>
                  <a:lnTo>
                    <a:pt x="19812" y="10668"/>
                  </a:lnTo>
                  <a:lnTo>
                    <a:pt x="16764" y="13716"/>
                  </a:lnTo>
                  <a:lnTo>
                    <a:pt x="15240" y="15240"/>
                  </a:lnTo>
                  <a:lnTo>
                    <a:pt x="12192" y="16764"/>
                  </a:lnTo>
                  <a:lnTo>
                    <a:pt x="10668" y="21336"/>
                  </a:lnTo>
                  <a:lnTo>
                    <a:pt x="7620" y="24384"/>
                  </a:lnTo>
                  <a:lnTo>
                    <a:pt x="7620" y="27432"/>
                  </a:lnTo>
                  <a:lnTo>
                    <a:pt x="6096" y="30480"/>
                  </a:lnTo>
                  <a:lnTo>
                    <a:pt x="6096" y="33528"/>
                  </a:lnTo>
                  <a:lnTo>
                    <a:pt x="7620" y="35052"/>
                  </a:lnTo>
                  <a:lnTo>
                    <a:pt x="7620" y="41148"/>
                  </a:lnTo>
                  <a:lnTo>
                    <a:pt x="12192" y="45720"/>
                  </a:lnTo>
                  <a:lnTo>
                    <a:pt x="15240" y="51816"/>
                  </a:lnTo>
                  <a:lnTo>
                    <a:pt x="21336" y="56388"/>
                  </a:lnTo>
                  <a:lnTo>
                    <a:pt x="25908" y="60960"/>
                  </a:lnTo>
                  <a:lnTo>
                    <a:pt x="30480" y="64008"/>
                  </a:lnTo>
                  <a:lnTo>
                    <a:pt x="33528" y="65532"/>
                  </a:lnTo>
                  <a:lnTo>
                    <a:pt x="33528" y="67056"/>
                  </a:lnTo>
                  <a:lnTo>
                    <a:pt x="28956" y="67056"/>
                  </a:lnTo>
                  <a:lnTo>
                    <a:pt x="25908" y="65532"/>
                  </a:lnTo>
                  <a:lnTo>
                    <a:pt x="24384" y="64008"/>
                  </a:lnTo>
                  <a:lnTo>
                    <a:pt x="19812" y="64008"/>
                  </a:lnTo>
                  <a:lnTo>
                    <a:pt x="16764" y="62484"/>
                  </a:lnTo>
                  <a:lnTo>
                    <a:pt x="13716" y="60960"/>
                  </a:lnTo>
                  <a:lnTo>
                    <a:pt x="10668" y="59436"/>
                  </a:lnTo>
                  <a:lnTo>
                    <a:pt x="7620" y="56388"/>
                  </a:lnTo>
                  <a:lnTo>
                    <a:pt x="6096" y="54864"/>
                  </a:lnTo>
                  <a:lnTo>
                    <a:pt x="3048" y="50292"/>
                  </a:lnTo>
                  <a:lnTo>
                    <a:pt x="1524" y="45720"/>
                  </a:lnTo>
                  <a:lnTo>
                    <a:pt x="0" y="41148"/>
                  </a:lnTo>
                  <a:lnTo>
                    <a:pt x="1524" y="36576"/>
                  </a:lnTo>
                  <a:lnTo>
                    <a:pt x="1524" y="30480"/>
                  </a:lnTo>
                  <a:lnTo>
                    <a:pt x="3048" y="25908"/>
                  </a:lnTo>
                  <a:lnTo>
                    <a:pt x="3048" y="21336"/>
                  </a:lnTo>
                  <a:lnTo>
                    <a:pt x="6096" y="18288"/>
                  </a:lnTo>
                  <a:lnTo>
                    <a:pt x="7620" y="15240"/>
                  </a:lnTo>
                  <a:lnTo>
                    <a:pt x="10668" y="12192"/>
                  </a:lnTo>
                  <a:lnTo>
                    <a:pt x="12192" y="9144"/>
                  </a:lnTo>
                  <a:lnTo>
                    <a:pt x="16764" y="7620"/>
                  </a:lnTo>
                  <a:lnTo>
                    <a:pt x="19812" y="4572"/>
                  </a:lnTo>
                  <a:lnTo>
                    <a:pt x="22860" y="3048"/>
                  </a:lnTo>
                  <a:lnTo>
                    <a:pt x="25908" y="1524"/>
                  </a:lnTo>
                  <a:lnTo>
                    <a:pt x="30480" y="1524"/>
                  </a:lnTo>
                  <a:lnTo>
                    <a:pt x="33528" y="0"/>
                  </a:lnTo>
                  <a:close/>
                </a:path>
              </a:pathLst>
            </a:custGeom>
            <a:solidFill>
              <a:srgbClr val="FFFFFF"/>
            </a:solidFill>
            <a:ln w="0" cap="rnd">
              <a:noFill/>
              <a:round/>
              <a:headEnd/>
              <a:tailEnd/>
            </a:ln>
          </p:spPr>
          <p:txBody>
            <a:bodyPr/>
            <a:lstStyle/>
            <a:p>
              <a:endParaRPr lang="en-AU"/>
            </a:p>
          </p:txBody>
        </p:sp>
        <p:sp>
          <p:nvSpPr>
            <p:cNvPr id="24643" name="Shape 3447"/>
            <p:cNvSpPr>
              <a:spLocks/>
            </p:cNvSpPr>
            <p:nvPr/>
          </p:nvSpPr>
          <p:spPr bwMode="auto">
            <a:xfrm>
              <a:off x="9982" y="2545"/>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FFFFFF"/>
            </a:solidFill>
            <a:ln w="0" cap="rnd">
              <a:noFill/>
              <a:round/>
              <a:headEnd/>
              <a:tailEnd/>
            </a:ln>
          </p:spPr>
          <p:txBody>
            <a:bodyPr/>
            <a:lstStyle/>
            <a:p>
              <a:endParaRPr lang="en-AU"/>
            </a:p>
          </p:txBody>
        </p:sp>
        <p:sp>
          <p:nvSpPr>
            <p:cNvPr id="24644" name="Shape 3448"/>
            <p:cNvSpPr>
              <a:spLocks/>
            </p:cNvSpPr>
            <p:nvPr/>
          </p:nvSpPr>
          <p:spPr bwMode="auto">
            <a:xfrm>
              <a:off x="9509" y="2209"/>
              <a:ext cx="701" cy="640"/>
            </a:xfrm>
            <a:custGeom>
              <a:avLst/>
              <a:gdLst>
                <a:gd name="T0" fmla="*/ 0 w 70104"/>
                <a:gd name="T1" fmla="*/ 0 h 64008"/>
                <a:gd name="T2" fmla="*/ 0 w 70104"/>
                <a:gd name="T3" fmla="*/ 0 h 64008"/>
                <a:gd name="T4" fmla="*/ 0 w 70104"/>
                <a:gd name="T5" fmla="*/ 0 h 64008"/>
                <a:gd name="T6" fmla="*/ 0 w 70104"/>
                <a:gd name="T7" fmla="*/ 0 h 64008"/>
                <a:gd name="T8" fmla="*/ 0 w 70104"/>
                <a:gd name="T9" fmla="*/ 0 h 64008"/>
                <a:gd name="T10" fmla="*/ 0 w 70104"/>
                <a:gd name="T11" fmla="*/ 0 h 64008"/>
                <a:gd name="T12" fmla="*/ 0 w 70104"/>
                <a:gd name="T13" fmla="*/ 0 h 64008"/>
                <a:gd name="T14" fmla="*/ 0 w 70104"/>
                <a:gd name="T15" fmla="*/ 0 h 64008"/>
                <a:gd name="T16" fmla="*/ 0 w 70104"/>
                <a:gd name="T17" fmla="*/ 0 h 64008"/>
                <a:gd name="T18" fmla="*/ 0 w 70104"/>
                <a:gd name="T19" fmla="*/ 0 h 64008"/>
                <a:gd name="T20" fmla="*/ 0 w 70104"/>
                <a:gd name="T21" fmla="*/ 0 h 64008"/>
                <a:gd name="T22" fmla="*/ 0 w 70104"/>
                <a:gd name="T23" fmla="*/ 0 h 64008"/>
                <a:gd name="T24" fmla="*/ 0 w 70104"/>
                <a:gd name="T25" fmla="*/ 0 h 64008"/>
                <a:gd name="T26" fmla="*/ 0 w 70104"/>
                <a:gd name="T27" fmla="*/ 0 h 64008"/>
                <a:gd name="T28" fmla="*/ 0 w 70104"/>
                <a:gd name="T29" fmla="*/ 0 h 64008"/>
                <a:gd name="T30" fmla="*/ 0 w 70104"/>
                <a:gd name="T31" fmla="*/ 0 h 64008"/>
                <a:gd name="T32" fmla="*/ 0 w 70104"/>
                <a:gd name="T33" fmla="*/ 0 h 64008"/>
                <a:gd name="T34" fmla="*/ 0 w 70104"/>
                <a:gd name="T35" fmla="*/ 0 h 64008"/>
                <a:gd name="T36" fmla="*/ 0 w 70104"/>
                <a:gd name="T37" fmla="*/ 0 h 64008"/>
                <a:gd name="T38" fmla="*/ 0 w 70104"/>
                <a:gd name="T39" fmla="*/ 0 h 64008"/>
                <a:gd name="T40" fmla="*/ 0 w 70104"/>
                <a:gd name="T41" fmla="*/ 0 h 64008"/>
                <a:gd name="T42" fmla="*/ 0 w 70104"/>
                <a:gd name="T43" fmla="*/ 0 h 64008"/>
                <a:gd name="T44" fmla="*/ 0 w 70104"/>
                <a:gd name="T45" fmla="*/ 0 h 64008"/>
                <a:gd name="T46" fmla="*/ 0 w 70104"/>
                <a:gd name="T47" fmla="*/ 0 h 64008"/>
                <a:gd name="T48" fmla="*/ 0 w 70104"/>
                <a:gd name="T49" fmla="*/ 0 h 64008"/>
                <a:gd name="T50" fmla="*/ 0 w 70104"/>
                <a:gd name="T51" fmla="*/ 0 h 64008"/>
                <a:gd name="T52" fmla="*/ 0 w 70104"/>
                <a:gd name="T53" fmla="*/ 0 h 64008"/>
                <a:gd name="T54" fmla="*/ 0 w 70104"/>
                <a:gd name="T55" fmla="*/ 0 h 64008"/>
                <a:gd name="T56" fmla="*/ 0 w 70104"/>
                <a:gd name="T57" fmla="*/ 0 h 64008"/>
                <a:gd name="T58" fmla="*/ 0 w 70104"/>
                <a:gd name="T59" fmla="*/ 0 h 64008"/>
                <a:gd name="T60" fmla="*/ 0 w 70104"/>
                <a:gd name="T61" fmla="*/ 0 h 64008"/>
                <a:gd name="T62" fmla="*/ 0 w 70104"/>
                <a:gd name="T63" fmla="*/ 0 h 64008"/>
                <a:gd name="T64" fmla="*/ 0 w 70104"/>
                <a:gd name="T65" fmla="*/ 0 h 64008"/>
                <a:gd name="T66" fmla="*/ 0 w 70104"/>
                <a:gd name="T67" fmla="*/ 0 h 64008"/>
                <a:gd name="T68" fmla="*/ 0 w 70104"/>
                <a:gd name="T69" fmla="*/ 0 h 64008"/>
                <a:gd name="T70" fmla="*/ 0 w 70104"/>
                <a:gd name="T71" fmla="*/ 0 h 64008"/>
                <a:gd name="T72" fmla="*/ 0 w 70104"/>
                <a:gd name="T73" fmla="*/ 0 h 64008"/>
                <a:gd name="T74" fmla="*/ 0 w 70104"/>
                <a:gd name="T75" fmla="*/ 0 h 64008"/>
                <a:gd name="T76" fmla="*/ 0 w 70104"/>
                <a:gd name="T77" fmla="*/ 0 h 64008"/>
                <a:gd name="T78" fmla="*/ 0 w 70104"/>
                <a:gd name="T79" fmla="*/ 0 h 64008"/>
                <a:gd name="T80" fmla="*/ 0 w 70104"/>
                <a:gd name="T81" fmla="*/ 0 h 64008"/>
                <a:gd name="T82" fmla="*/ 0 w 70104"/>
                <a:gd name="T83" fmla="*/ 0 h 64008"/>
                <a:gd name="T84" fmla="*/ 0 w 70104"/>
                <a:gd name="T85" fmla="*/ 0 h 64008"/>
                <a:gd name="T86" fmla="*/ 0 w 70104"/>
                <a:gd name="T87" fmla="*/ 0 h 64008"/>
                <a:gd name="T88" fmla="*/ 0 w 70104"/>
                <a:gd name="T89" fmla="*/ 0 h 64008"/>
                <a:gd name="T90" fmla="*/ 0 w 70104"/>
                <a:gd name="T91" fmla="*/ 0 h 640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104"/>
                <a:gd name="T139" fmla="*/ 0 h 64008"/>
                <a:gd name="T140" fmla="*/ 70104 w 70104"/>
                <a:gd name="T141" fmla="*/ 64008 h 640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104" h="64008">
                  <a:moveTo>
                    <a:pt x="33528" y="0"/>
                  </a:moveTo>
                  <a:lnTo>
                    <a:pt x="45720" y="0"/>
                  </a:lnTo>
                  <a:lnTo>
                    <a:pt x="48768" y="1524"/>
                  </a:lnTo>
                  <a:lnTo>
                    <a:pt x="51816" y="1524"/>
                  </a:lnTo>
                  <a:lnTo>
                    <a:pt x="56388" y="4572"/>
                  </a:lnTo>
                  <a:lnTo>
                    <a:pt x="57912" y="7620"/>
                  </a:lnTo>
                  <a:lnTo>
                    <a:pt x="62484" y="9144"/>
                  </a:lnTo>
                  <a:lnTo>
                    <a:pt x="65532" y="13716"/>
                  </a:lnTo>
                  <a:lnTo>
                    <a:pt x="67056" y="18288"/>
                  </a:lnTo>
                  <a:lnTo>
                    <a:pt x="70104" y="19812"/>
                  </a:lnTo>
                  <a:lnTo>
                    <a:pt x="70104" y="33528"/>
                  </a:lnTo>
                  <a:lnTo>
                    <a:pt x="68580" y="38100"/>
                  </a:lnTo>
                  <a:lnTo>
                    <a:pt x="67056" y="42672"/>
                  </a:lnTo>
                  <a:lnTo>
                    <a:pt x="62484" y="47244"/>
                  </a:lnTo>
                  <a:lnTo>
                    <a:pt x="60960" y="51816"/>
                  </a:lnTo>
                  <a:lnTo>
                    <a:pt x="56388" y="54864"/>
                  </a:lnTo>
                  <a:lnTo>
                    <a:pt x="53340" y="57912"/>
                  </a:lnTo>
                  <a:lnTo>
                    <a:pt x="47244" y="60960"/>
                  </a:lnTo>
                  <a:lnTo>
                    <a:pt x="42672" y="62484"/>
                  </a:lnTo>
                  <a:lnTo>
                    <a:pt x="38100" y="64008"/>
                  </a:lnTo>
                  <a:lnTo>
                    <a:pt x="32004" y="64008"/>
                  </a:lnTo>
                  <a:lnTo>
                    <a:pt x="25908" y="62484"/>
                  </a:lnTo>
                  <a:lnTo>
                    <a:pt x="21336" y="62484"/>
                  </a:lnTo>
                  <a:lnTo>
                    <a:pt x="13716" y="59436"/>
                  </a:lnTo>
                  <a:lnTo>
                    <a:pt x="9144" y="56388"/>
                  </a:lnTo>
                  <a:lnTo>
                    <a:pt x="7620" y="53340"/>
                  </a:lnTo>
                  <a:lnTo>
                    <a:pt x="4572" y="48768"/>
                  </a:lnTo>
                  <a:lnTo>
                    <a:pt x="3048" y="44196"/>
                  </a:lnTo>
                  <a:lnTo>
                    <a:pt x="1524" y="41148"/>
                  </a:lnTo>
                  <a:lnTo>
                    <a:pt x="0" y="36576"/>
                  </a:lnTo>
                  <a:lnTo>
                    <a:pt x="1524" y="33528"/>
                  </a:lnTo>
                  <a:lnTo>
                    <a:pt x="1524" y="28956"/>
                  </a:lnTo>
                  <a:lnTo>
                    <a:pt x="3048" y="25908"/>
                  </a:lnTo>
                  <a:lnTo>
                    <a:pt x="3048" y="21336"/>
                  </a:lnTo>
                  <a:lnTo>
                    <a:pt x="4572" y="18288"/>
                  </a:lnTo>
                  <a:lnTo>
                    <a:pt x="6096" y="15240"/>
                  </a:lnTo>
                  <a:lnTo>
                    <a:pt x="7620" y="13716"/>
                  </a:lnTo>
                  <a:lnTo>
                    <a:pt x="7620" y="30480"/>
                  </a:lnTo>
                  <a:lnTo>
                    <a:pt x="9144" y="33528"/>
                  </a:lnTo>
                  <a:lnTo>
                    <a:pt x="9144" y="36576"/>
                  </a:lnTo>
                  <a:lnTo>
                    <a:pt x="10668" y="39624"/>
                  </a:lnTo>
                  <a:lnTo>
                    <a:pt x="12192" y="42672"/>
                  </a:lnTo>
                  <a:lnTo>
                    <a:pt x="13716" y="45720"/>
                  </a:lnTo>
                  <a:lnTo>
                    <a:pt x="16764" y="48768"/>
                  </a:lnTo>
                  <a:lnTo>
                    <a:pt x="18288" y="50292"/>
                  </a:lnTo>
                  <a:lnTo>
                    <a:pt x="21336" y="51816"/>
                  </a:lnTo>
                  <a:lnTo>
                    <a:pt x="22860" y="53340"/>
                  </a:lnTo>
                  <a:lnTo>
                    <a:pt x="27432" y="53340"/>
                  </a:lnTo>
                  <a:lnTo>
                    <a:pt x="30480" y="54864"/>
                  </a:lnTo>
                  <a:lnTo>
                    <a:pt x="33528" y="53340"/>
                  </a:lnTo>
                  <a:lnTo>
                    <a:pt x="38100" y="53340"/>
                  </a:lnTo>
                  <a:lnTo>
                    <a:pt x="39624" y="51816"/>
                  </a:lnTo>
                  <a:lnTo>
                    <a:pt x="44196" y="50292"/>
                  </a:lnTo>
                  <a:lnTo>
                    <a:pt x="47244" y="48768"/>
                  </a:lnTo>
                  <a:lnTo>
                    <a:pt x="50292" y="45720"/>
                  </a:lnTo>
                  <a:lnTo>
                    <a:pt x="53340" y="44196"/>
                  </a:lnTo>
                  <a:lnTo>
                    <a:pt x="56388" y="41148"/>
                  </a:lnTo>
                  <a:lnTo>
                    <a:pt x="56388" y="38100"/>
                  </a:lnTo>
                  <a:lnTo>
                    <a:pt x="59436" y="35052"/>
                  </a:lnTo>
                  <a:lnTo>
                    <a:pt x="60960" y="30480"/>
                  </a:lnTo>
                  <a:lnTo>
                    <a:pt x="60960" y="21336"/>
                  </a:lnTo>
                  <a:lnTo>
                    <a:pt x="57912" y="18288"/>
                  </a:lnTo>
                  <a:lnTo>
                    <a:pt x="56388" y="16764"/>
                  </a:lnTo>
                  <a:lnTo>
                    <a:pt x="54864" y="15240"/>
                  </a:lnTo>
                  <a:lnTo>
                    <a:pt x="51816" y="13716"/>
                  </a:lnTo>
                  <a:lnTo>
                    <a:pt x="48768" y="12192"/>
                  </a:lnTo>
                  <a:lnTo>
                    <a:pt x="38100" y="12192"/>
                  </a:lnTo>
                  <a:lnTo>
                    <a:pt x="35052" y="15240"/>
                  </a:lnTo>
                  <a:lnTo>
                    <a:pt x="32004" y="16764"/>
                  </a:lnTo>
                  <a:lnTo>
                    <a:pt x="30480" y="19812"/>
                  </a:lnTo>
                  <a:lnTo>
                    <a:pt x="32004" y="22860"/>
                  </a:lnTo>
                  <a:lnTo>
                    <a:pt x="33528" y="25908"/>
                  </a:lnTo>
                  <a:lnTo>
                    <a:pt x="35052" y="28956"/>
                  </a:lnTo>
                  <a:lnTo>
                    <a:pt x="39624" y="30480"/>
                  </a:lnTo>
                  <a:lnTo>
                    <a:pt x="42672" y="32004"/>
                  </a:lnTo>
                  <a:lnTo>
                    <a:pt x="45720" y="33528"/>
                  </a:lnTo>
                  <a:lnTo>
                    <a:pt x="47244" y="33528"/>
                  </a:lnTo>
                  <a:lnTo>
                    <a:pt x="42672" y="35052"/>
                  </a:lnTo>
                  <a:lnTo>
                    <a:pt x="33528" y="35052"/>
                  </a:lnTo>
                  <a:lnTo>
                    <a:pt x="28956" y="33528"/>
                  </a:lnTo>
                  <a:lnTo>
                    <a:pt x="25908" y="32004"/>
                  </a:lnTo>
                  <a:lnTo>
                    <a:pt x="22860" y="30480"/>
                  </a:lnTo>
                  <a:lnTo>
                    <a:pt x="21336" y="28956"/>
                  </a:lnTo>
                  <a:lnTo>
                    <a:pt x="21336" y="24384"/>
                  </a:lnTo>
                  <a:lnTo>
                    <a:pt x="19812" y="21336"/>
                  </a:lnTo>
                  <a:lnTo>
                    <a:pt x="21336" y="16764"/>
                  </a:lnTo>
                  <a:lnTo>
                    <a:pt x="22860" y="12192"/>
                  </a:lnTo>
                  <a:lnTo>
                    <a:pt x="22860" y="7620"/>
                  </a:lnTo>
                  <a:lnTo>
                    <a:pt x="25908" y="4572"/>
                  </a:lnTo>
                  <a:lnTo>
                    <a:pt x="27432" y="3048"/>
                  </a:lnTo>
                  <a:lnTo>
                    <a:pt x="30480" y="1524"/>
                  </a:lnTo>
                  <a:lnTo>
                    <a:pt x="33528" y="0"/>
                  </a:lnTo>
                  <a:close/>
                </a:path>
              </a:pathLst>
            </a:custGeom>
            <a:solidFill>
              <a:srgbClr val="FFFFFF"/>
            </a:solidFill>
            <a:ln w="0" cap="rnd">
              <a:noFill/>
              <a:round/>
              <a:headEnd/>
              <a:tailEnd/>
            </a:ln>
          </p:spPr>
          <p:txBody>
            <a:bodyPr/>
            <a:lstStyle/>
            <a:p>
              <a:endParaRPr lang="en-AU"/>
            </a:p>
          </p:txBody>
        </p:sp>
        <p:sp>
          <p:nvSpPr>
            <p:cNvPr id="24645" name="Shape 3449"/>
            <p:cNvSpPr>
              <a:spLocks/>
            </p:cNvSpPr>
            <p:nvPr/>
          </p:nvSpPr>
          <p:spPr bwMode="auto">
            <a:xfrm>
              <a:off x="7833" y="9326"/>
              <a:ext cx="0" cy="16"/>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12297C"/>
            </a:solidFill>
            <a:ln w="0" cap="rnd">
              <a:noFill/>
              <a:round/>
              <a:headEnd/>
              <a:tailEnd/>
            </a:ln>
          </p:spPr>
          <p:txBody>
            <a:bodyPr/>
            <a:lstStyle/>
            <a:p>
              <a:endParaRPr lang="en-AU"/>
            </a:p>
          </p:txBody>
        </p:sp>
        <p:sp>
          <p:nvSpPr>
            <p:cNvPr id="24646" name="Shape 3450"/>
            <p:cNvSpPr>
              <a:spLocks/>
            </p:cNvSpPr>
            <p:nvPr/>
          </p:nvSpPr>
          <p:spPr bwMode="auto">
            <a:xfrm>
              <a:off x="5364" y="6614"/>
              <a:ext cx="5441" cy="5379"/>
            </a:xfrm>
            <a:custGeom>
              <a:avLst/>
              <a:gdLst>
                <a:gd name="T0" fmla="*/ 0 w 544068"/>
                <a:gd name="T1" fmla="*/ 0 h 537972"/>
                <a:gd name="T2" fmla="*/ 0 w 544068"/>
                <a:gd name="T3" fmla="*/ 0 h 537972"/>
                <a:gd name="T4" fmla="*/ 0 w 544068"/>
                <a:gd name="T5" fmla="*/ 0 h 537972"/>
                <a:gd name="T6" fmla="*/ 0 w 544068"/>
                <a:gd name="T7" fmla="*/ 0 h 537972"/>
                <a:gd name="T8" fmla="*/ 0 w 544068"/>
                <a:gd name="T9" fmla="*/ 0 h 537972"/>
                <a:gd name="T10" fmla="*/ 0 w 544068"/>
                <a:gd name="T11" fmla="*/ 0 h 537972"/>
                <a:gd name="T12" fmla="*/ 0 w 544068"/>
                <a:gd name="T13" fmla="*/ 0 h 537972"/>
                <a:gd name="T14" fmla="*/ 0 w 544068"/>
                <a:gd name="T15" fmla="*/ 0 h 537972"/>
                <a:gd name="T16" fmla="*/ 0 w 544068"/>
                <a:gd name="T17" fmla="*/ 0 h 537972"/>
                <a:gd name="T18" fmla="*/ 0 w 544068"/>
                <a:gd name="T19" fmla="*/ 0 h 537972"/>
                <a:gd name="T20" fmla="*/ 0 w 544068"/>
                <a:gd name="T21" fmla="*/ 0 h 537972"/>
                <a:gd name="T22" fmla="*/ 0 w 544068"/>
                <a:gd name="T23" fmla="*/ 0 h 537972"/>
                <a:gd name="T24" fmla="*/ 0 w 544068"/>
                <a:gd name="T25" fmla="*/ 0 h 537972"/>
                <a:gd name="T26" fmla="*/ 0 w 544068"/>
                <a:gd name="T27" fmla="*/ 0 h 537972"/>
                <a:gd name="T28" fmla="*/ 0 w 544068"/>
                <a:gd name="T29" fmla="*/ 0 h 537972"/>
                <a:gd name="T30" fmla="*/ 0 w 544068"/>
                <a:gd name="T31" fmla="*/ 0 h 537972"/>
                <a:gd name="T32" fmla="*/ 0 w 544068"/>
                <a:gd name="T33" fmla="*/ 0 h 537972"/>
                <a:gd name="T34" fmla="*/ 0 w 544068"/>
                <a:gd name="T35" fmla="*/ 0 h 537972"/>
                <a:gd name="T36" fmla="*/ 0 w 544068"/>
                <a:gd name="T37" fmla="*/ 0 h 537972"/>
                <a:gd name="T38" fmla="*/ 0 w 544068"/>
                <a:gd name="T39" fmla="*/ 0 h 537972"/>
                <a:gd name="T40" fmla="*/ 0 w 544068"/>
                <a:gd name="T41" fmla="*/ 0 h 537972"/>
                <a:gd name="T42" fmla="*/ 0 w 544068"/>
                <a:gd name="T43" fmla="*/ 0 h 537972"/>
                <a:gd name="T44" fmla="*/ 0 w 544068"/>
                <a:gd name="T45" fmla="*/ 0 h 537972"/>
                <a:gd name="T46" fmla="*/ 0 w 544068"/>
                <a:gd name="T47" fmla="*/ 0 h 537972"/>
                <a:gd name="T48" fmla="*/ 0 w 544068"/>
                <a:gd name="T49" fmla="*/ 0 h 537972"/>
                <a:gd name="T50" fmla="*/ 0 w 544068"/>
                <a:gd name="T51" fmla="*/ 0 h 537972"/>
                <a:gd name="T52" fmla="*/ 0 w 544068"/>
                <a:gd name="T53" fmla="*/ 0 h 537972"/>
                <a:gd name="T54" fmla="*/ 0 w 544068"/>
                <a:gd name="T55" fmla="*/ 0 h 537972"/>
                <a:gd name="T56" fmla="*/ 0 w 544068"/>
                <a:gd name="T57" fmla="*/ 0 h 537972"/>
                <a:gd name="T58" fmla="*/ 0 w 544068"/>
                <a:gd name="T59" fmla="*/ 0 h 537972"/>
                <a:gd name="T60" fmla="*/ 0 w 544068"/>
                <a:gd name="T61" fmla="*/ 0 h 537972"/>
                <a:gd name="T62" fmla="*/ 0 w 544068"/>
                <a:gd name="T63" fmla="*/ 0 h 537972"/>
                <a:gd name="T64" fmla="*/ 0 w 544068"/>
                <a:gd name="T65" fmla="*/ 0 h 537972"/>
                <a:gd name="T66" fmla="*/ 0 w 544068"/>
                <a:gd name="T67" fmla="*/ 0 h 537972"/>
                <a:gd name="T68" fmla="*/ 0 w 544068"/>
                <a:gd name="T69" fmla="*/ 0 h 537972"/>
                <a:gd name="T70" fmla="*/ 0 w 544068"/>
                <a:gd name="T71" fmla="*/ 0 h 537972"/>
                <a:gd name="T72" fmla="*/ 0 w 544068"/>
                <a:gd name="T73" fmla="*/ 0 h 537972"/>
                <a:gd name="T74" fmla="*/ 0 w 544068"/>
                <a:gd name="T75" fmla="*/ 0 h 537972"/>
                <a:gd name="T76" fmla="*/ 0 w 544068"/>
                <a:gd name="T77" fmla="*/ 0 h 537972"/>
                <a:gd name="T78" fmla="*/ 0 w 544068"/>
                <a:gd name="T79" fmla="*/ 0 h 537972"/>
                <a:gd name="T80" fmla="*/ 0 w 544068"/>
                <a:gd name="T81" fmla="*/ 0 h 537972"/>
                <a:gd name="T82" fmla="*/ 0 w 544068"/>
                <a:gd name="T83" fmla="*/ 0 h 537972"/>
                <a:gd name="T84" fmla="*/ 0 w 544068"/>
                <a:gd name="T85" fmla="*/ 0 h 537972"/>
                <a:gd name="T86" fmla="*/ 0 w 544068"/>
                <a:gd name="T87" fmla="*/ 0 h 537972"/>
                <a:gd name="T88" fmla="*/ 0 w 544068"/>
                <a:gd name="T89" fmla="*/ 0 h 537972"/>
                <a:gd name="T90" fmla="*/ 0 w 544068"/>
                <a:gd name="T91" fmla="*/ 0 h 537972"/>
                <a:gd name="T92" fmla="*/ 0 w 544068"/>
                <a:gd name="T93" fmla="*/ 0 h 537972"/>
                <a:gd name="T94" fmla="*/ 0 w 544068"/>
                <a:gd name="T95" fmla="*/ 0 h 537972"/>
                <a:gd name="T96" fmla="*/ 0 w 544068"/>
                <a:gd name="T97" fmla="*/ 0 h 537972"/>
                <a:gd name="T98" fmla="*/ 0 w 544068"/>
                <a:gd name="T99" fmla="*/ 0 h 537972"/>
                <a:gd name="T100" fmla="*/ 0 w 544068"/>
                <a:gd name="T101" fmla="*/ 0 h 537972"/>
                <a:gd name="T102" fmla="*/ 0 w 544068"/>
                <a:gd name="T103" fmla="*/ 0 h 537972"/>
                <a:gd name="T104" fmla="*/ 0 w 544068"/>
                <a:gd name="T105" fmla="*/ 0 h 537972"/>
                <a:gd name="T106" fmla="*/ 0 w 544068"/>
                <a:gd name="T107" fmla="*/ 0 h 5379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4068"/>
                <a:gd name="T163" fmla="*/ 0 h 537972"/>
                <a:gd name="T164" fmla="*/ 544068 w 544068"/>
                <a:gd name="T165" fmla="*/ 537972 h 5379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4068" h="537972">
                  <a:moveTo>
                    <a:pt x="297180" y="0"/>
                  </a:moveTo>
                  <a:lnTo>
                    <a:pt x="329184" y="0"/>
                  </a:lnTo>
                  <a:lnTo>
                    <a:pt x="358140" y="3048"/>
                  </a:lnTo>
                  <a:lnTo>
                    <a:pt x="388620" y="9144"/>
                  </a:lnTo>
                  <a:lnTo>
                    <a:pt x="416052" y="16764"/>
                  </a:lnTo>
                  <a:lnTo>
                    <a:pt x="440436" y="27432"/>
                  </a:lnTo>
                  <a:lnTo>
                    <a:pt x="464820" y="41148"/>
                  </a:lnTo>
                  <a:lnTo>
                    <a:pt x="484632" y="56388"/>
                  </a:lnTo>
                  <a:lnTo>
                    <a:pt x="502920" y="74676"/>
                  </a:lnTo>
                  <a:lnTo>
                    <a:pt x="518160" y="96012"/>
                  </a:lnTo>
                  <a:lnTo>
                    <a:pt x="531876" y="120396"/>
                  </a:lnTo>
                  <a:lnTo>
                    <a:pt x="537972" y="146304"/>
                  </a:lnTo>
                  <a:lnTo>
                    <a:pt x="542544" y="173736"/>
                  </a:lnTo>
                  <a:lnTo>
                    <a:pt x="544068" y="205740"/>
                  </a:lnTo>
                  <a:lnTo>
                    <a:pt x="541020" y="239268"/>
                  </a:lnTo>
                  <a:lnTo>
                    <a:pt x="533400" y="274320"/>
                  </a:lnTo>
                  <a:lnTo>
                    <a:pt x="522732" y="304800"/>
                  </a:lnTo>
                  <a:lnTo>
                    <a:pt x="510540" y="335280"/>
                  </a:lnTo>
                  <a:lnTo>
                    <a:pt x="496824" y="362712"/>
                  </a:lnTo>
                  <a:lnTo>
                    <a:pt x="481584" y="390144"/>
                  </a:lnTo>
                  <a:lnTo>
                    <a:pt x="463296" y="413004"/>
                  </a:lnTo>
                  <a:lnTo>
                    <a:pt x="446532" y="434340"/>
                  </a:lnTo>
                  <a:lnTo>
                    <a:pt x="428244" y="455676"/>
                  </a:lnTo>
                  <a:lnTo>
                    <a:pt x="409956" y="470916"/>
                  </a:lnTo>
                  <a:lnTo>
                    <a:pt x="393192" y="487680"/>
                  </a:lnTo>
                  <a:lnTo>
                    <a:pt x="374904" y="501396"/>
                  </a:lnTo>
                  <a:lnTo>
                    <a:pt x="359664" y="512064"/>
                  </a:lnTo>
                  <a:lnTo>
                    <a:pt x="344424" y="521208"/>
                  </a:lnTo>
                  <a:lnTo>
                    <a:pt x="332232" y="528828"/>
                  </a:lnTo>
                  <a:lnTo>
                    <a:pt x="321564" y="533400"/>
                  </a:lnTo>
                  <a:lnTo>
                    <a:pt x="313944" y="536448"/>
                  </a:lnTo>
                  <a:lnTo>
                    <a:pt x="300228" y="536448"/>
                  </a:lnTo>
                  <a:lnTo>
                    <a:pt x="297180" y="537972"/>
                  </a:lnTo>
                  <a:lnTo>
                    <a:pt x="288036" y="537972"/>
                  </a:lnTo>
                  <a:lnTo>
                    <a:pt x="289560" y="536448"/>
                  </a:lnTo>
                  <a:lnTo>
                    <a:pt x="294132" y="534924"/>
                  </a:lnTo>
                  <a:lnTo>
                    <a:pt x="295656" y="533400"/>
                  </a:lnTo>
                  <a:lnTo>
                    <a:pt x="298704" y="531876"/>
                  </a:lnTo>
                  <a:lnTo>
                    <a:pt x="301752" y="531876"/>
                  </a:lnTo>
                  <a:lnTo>
                    <a:pt x="304800" y="530352"/>
                  </a:lnTo>
                  <a:lnTo>
                    <a:pt x="309372" y="528828"/>
                  </a:lnTo>
                  <a:lnTo>
                    <a:pt x="313944" y="525780"/>
                  </a:lnTo>
                  <a:lnTo>
                    <a:pt x="318516" y="524256"/>
                  </a:lnTo>
                  <a:lnTo>
                    <a:pt x="326136" y="521208"/>
                  </a:lnTo>
                  <a:lnTo>
                    <a:pt x="333756" y="516636"/>
                  </a:lnTo>
                  <a:lnTo>
                    <a:pt x="342900" y="512064"/>
                  </a:lnTo>
                  <a:lnTo>
                    <a:pt x="352044" y="505968"/>
                  </a:lnTo>
                  <a:lnTo>
                    <a:pt x="362712" y="498348"/>
                  </a:lnTo>
                  <a:lnTo>
                    <a:pt x="373380" y="489204"/>
                  </a:lnTo>
                  <a:lnTo>
                    <a:pt x="384048" y="480060"/>
                  </a:lnTo>
                  <a:lnTo>
                    <a:pt x="396240" y="467868"/>
                  </a:lnTo>
                  <a:lnTo>
                    <a:pt x="409956" y="455676"/>
                  </a:lnTo>
                  <a:lnTo>
                    <a:pt x="423672" y="441960"/>
                  </a:lnTo>
                  <a:lnTo>
                    <a:pt x="437388" y="423672"/>
                  </a:lnTo>
                  <a:lnTo>
                    <a:pt x="454152" y="405384"/>
                  </a:lnTo>
                  <a:lnTo>
                    <a:pt x="469392" y="385572"/>
                  </a:lnTo>
                  <a:lnTo>
                    <a:pt x="484632" y="362712"/>
                  </a:lnTo>
                  <a:lnTo>
                    <a:pt x="496824" y="339852"/>
                  </a:lnTo>
                  <a:lnTo>
                    <a:pt x="507492" y="316992"/>
                  </a:lnTo>
                  <a:lnTo>
                    <a:pt x="516636" y="295656"/>
                  </a:lnTo>
                  <a:lnTo>
                    <a:pt x="521208" y="272796"/>
                  </a:lnTo>
                  <a:lnTo>
                    <a:pt x="527304" y="251460"/>
                  </a:lnTo>
                  <a:lnTo>
                    <a:pt x="528828" y="228600"/>
                  </a:lnTo>
                  <a:lnTo>
                    <a:pt x="528828" y="208788"/>
                  </a:lnTo>
                  <a:lnTo>
                    <a:pt x="527304" y="187452"/>
                  </a:lnTo>
                  <a:lnTo>
                    <a:pt x="524256" y="167640"/>
                  </a:lnTo>
                  <a:lnTo>
                    <a:pt x="519684" y="147828"/>
                  </a:lnTo>
                  <a:lnTo>
                    <a:pt x="512064" y="129540"/>
                  </a:lnTo>
                  <a:lnTo>
                    <a:pt x="502920" y="111252"/>
                  </a:lnTo>
                  <a:lnTo>
                    <a:pt x="493776" y="94488"/>
                  </a:lnTo>
                  <a:lnTo>
                    <a:pt x="481584" y="79248"/>
                  </a:lnTo>
                  <a:lnTo>
                    <a:pt x="469392" y="65532"/>
                  </a:lnTo>
                  <a:lnTo>
                    <a:pt x="454152" y="51816"/>
                  </a:lnTo>
                  <a:lnTo>
                    <a:pt x="437388" y="39624"/>
                  </a:lnTo>
                  <a:lnTo>
                    <a:pt x="419100" y="32004"/>
                  </a:lnTo>
                  <a:lnTo>
                    <a:pt x="399288" y="24384"/>
                  </a:lnTo>
                  <a:lnTo>
                    <a:pt x="377952" y="18288"/>
                  </a:lnTo>
                  <a:lnTo>
                    <a:pt x="356616" y="15240"/>
                  </a:lnTo>
                  <a:lnTo>
                    <a:pt x="333756" y="13716"/>
                  </a:lnTo>
                  <a:lnTo>
                    <a:pt x="310896" y="12192"/>
                  </a:lnTo>
                  <a:lnTo>
                    <a:pt x="288036" y="12192"/>
                  </a:lnTo>
                  <a:lnTo>
                    <a:pt x="265176" y="13716"/>
                  </a:lnTo>
                  <a:lnTo>
                    <a:pt x="243840" y="16764"/>
                  </a:lnTo>
                  <a:lnTo>
                    <a:pt x="224028" y="21336"/>
                  </a:lnTo>
                  <a:lnTo>
                    <a:pt x="204216" y="25908"/>
                  </a:lnTo>
                  <a:lnTo>
                    <a:pt x="187452" y="32004"/>
                  </a:lnTo>
                  <a:lnTo>
                    <a:pt x="170688" y="38100"/>
                  </a:lnTo>
                  <a:lnTo>
                    <a:pt x="158496" y="45720"/>
                  </a:lnTo>
                  <a:lnTo>
                    <a:pt x="144780" y="53340"/>
                  </a:lnTo>
                  <a:lnTo>
                    <a:pt x="132588" y="65532"/>
                  </a:lnTo>
                  <a:lnTo>
                    <a:pt x="118872" y="79248"/>
                  </a:lnTo>
                  <a:lnTo>
                    <a:pt x="105156" y="94488"/>
                  </a:lnTo>
                  <a:lnTo>
                    <a:pt x="89916" y="111252"/>
                  </a:lnTo>
                  <a:lnTo>
                    <a:pt x="77724" y="131064"/>
                  </a:lnTo>
                  <a:lnTo>
                    <a:pt x="65532" y="152400"/>
                  </a:lnTo>
                  <a:lnTo>
                    <a:pt x="53340" y="173736"/>
                  </a:lnTo>
                  <a:lnTo>
                    <a:pt x="42672" y="196596"/>
                  </a:lnTo>
                  <a:lnTo>
                    <a:pt x="33528" y="219456"/>
                  </a:lnTo>
                  <a:lnTo>
                    <a:pt x="25908" y="243840"/>
                  </a:lnTo>
                  <a:lnTo>
                    <a:pt x="19812" y="268224"/>
                  </a:lnTo>
                  <a:lnTo>
                    <a:pt x="15240" y="292608"/>
                  </a:lnTo>
                  <a:lnTo>
                    <a:pt x="13716" y="315468"/>
                  </a:lnTo>
                  <a:lnTo>
                    <a:pt x="13716" y="339852"/>
                  </a:lnTo>
                  <a:lnTo>
                    <a:pt x="18288" y="362712"/>
                  </a:lnTo>
                  <a:lnTo>
                    <a:pt x="22860" y="384048"/>
                  </a:lnTo>
                  <a:lnTo>
                    <a:pt x="28956" y="403860"/>
                  </a:lnTo>
                  <a:lnTo>
                    <a:pt x="36576" y="420624"/>
                  </a:lnTo>
                  <a:lnTo>
                    <a:pt x="44196" y="437388"/>
                  </a:lnTo>
                  <a:lnTo>
                    <a:pt x="53340" y="452628"/>
                  </a:lnTo>
                  <a:lnTo>
                    <a:pt x="65532" y="464820"/>
                  </a:lnTo>
                  <a:lnTo>
                    <a:pt x="76200" y="475488"/>
                  </a:lnTo>
                  <a:lnTo>
                    <a:pt x="89916" y="484632"/>
                  </a:lnTo>
                  <a:lnTo>
                    <a:pt x="103632" y="490728"/>
                  </a:lnTo>
                  <a:lnTo>
                    <a:pt x="118872" y="495300"/>
                  </a:lnTo>
                  <a:lnTo>
                    <a:pt x="135636" y="498348"/>
                  </a:lnTo>
                  <a:lnTo>
                    <a:pt x="153924" y="499872"/>
                  </a:lnTo>
                  <a:lnTo>
                    <a:pt x="175260" y="496824"/>
                  </a:lnTo>
                  <a:lnTo>
                    <a:pt x="195072" y="495300"/>
                  </a:lnTo>
                  <a:lnTo>
                    <a:pt x="219456" y="489204"/>
                  </a:lnTo>
                  <a:lnTo>
                    <a:pt x="243840" y="481584"/>
                  </a:lnTo>
                  <a:lnTo>
                    <a:pt x="268224" y="470916"/>
                  </a:lnTo>
                  <a:lnTo>
                    <a:pt x="291084" y="457200"/>
                  </a:lnTo>
                  <a:lnTo>
                    <a:pt x="312420" y="441960"/>
                  </a:lnTo>
                  <a:lnTo>
                    <a:pt x="332232" y="423672"/>
                  </a:lnTo>
                  <a:lnTo>
                    <a:pt x="348996" y="403860"/>
                  </a:lnTo>
                  <a:lnTo>
                    <a:pt x="365760" y="384048"/>
                  </a:lnTo>
                  <a:lnTo>
                    <a:pt x="379476" y="362712"/>
                  </a:lnTo>
                  <a:lnTo>
                    <a:pt x="391668" y="339852"/>
                  </a:lnTo>
                  <a:lnTo>
                    <a:pt x="400812" y="316992"/>
                  </a:lnTo>
                  <a:lnTo>
                    <a:pt x="408432" y="295656"/>
                  </a:lnTo>
                  <a:lnTo>
                    <a:pt x="413004" y="272796"/>
                  </a:lnTo>
                  <a:lnTo>
                    <a:pt x="417576" y="251460"/>
                  </a:lnTo>
                  <a:lnTo>
                    <a:pt x="417576" y="228600"/>
                  </a:lnTo>
                  <a:lnTo>
                    <a:pt x="414528" y="210312"/>
                  </a:lnTo>
                  <a:lnTo>
                    <a:pt x="409956" y="192024"/>
                  </a:lnTo>
                  <a:lnTo>
                    <a:pt x="403860" y="175260"/>
                  </a:lnTo>
                  <a:lnTo>
                    <a:pt x="394716" y="161544"/>
                  </a:lnTo>
                  <a:lnTo>
                    <a:pt x="384048" y="147828"/>
                  </a:lnTo>
                  <a:lnTo>
                    <a:pt x="370332" y="137160"/>
                  </a:lnTo>
                  <a:lnTo>
                    <a:pt x="358140" y="128016"/>
                  </a:lnTo>
                  <a:lnTo>
                    <a:pt x="342900" y="120396"/>
                  </a:lnTo>
                  <a:lnTo>
                    <a:pt x="327660" y="114300"/>
                  </a:lnTo>
                  <a:lnTo>
                    <a:pt x="312420" y="111252"/>
                  </a:lnTo>
                  <a:lnTo>
                    <a:pt x="295656" y="108204"/>
                  </a:lnTo>
                  <a:lnTo>
                    <a:pt x="278892" y="108204"/>
                  </a:lnTo>
                  <a:lnTo>
                    <a:pt x="262128" y="109728"/>
                  </a:lnTo>
                  <a:lnTo>
                    <a:pt x="246888" y="112776"/>
                  </a:lnTo>
                  <a:lnTo>
                    <a:pt x="230124" y="118872"/>
                  </a:lnTo>
                  <a:lnTo>
                    <a:pt x="214884" y="123444"/>
                  </a:lnTo>
                  <a:lnTo>
                    <a:pt x="201168" y="132588"/>
                  </a:lnTo>
                  <a:lnTo>
                    <a:pt x="188976" y="143256"/>
                  </a:lnTo>
                  <a:lnTo>
                    <a:pt x="176784" y="155448"/>
                  </a:lnTo>
                  <a:lnTo>
                    <a:pt x="166116" y="169164"/>
                  </a:lnTo>
                  <a:lnTo>
                    <a:pt x="155448" y="182880"/>
                  </a:lnTo>
                  <a:lnTo>
                    <a:pt x="147828" y="198120"/>
                  </a:lnTo>
                  <a:lnTo>
                    <a:pt x="140208" y="214884"/>
                  </a:lnTo>
                  <a:lnTo>
                    <a:pt x="134112" y="231648"/>
                  </a:lnTo>
                  <a:lnTo>
                    <a:pt x="129540" y="248412"/>
                  </a:lnTo>
                  <a:lnTo>
                    <a:pt x="124968" y="265176"/>
                  </a:lnTo>
                  <a:lnTo>
                    <a:pt x="123444" y="281940"/>
                  </a:lnTo>
                  <a:lnTo>
                    <a:pt x="123444" y="313944"/>
                  </a:lnTo>
                  <a:lnTo>
                    <a:pt x="124968" y="326136"/>
                  </a:lnTo>
                  <a:lnTo>
                    <a:pt x="128016" y="339852"/>
                  </a:lnTo>
                  <a:lnTo>
                    <a:pt x="132588" y="353568"/>
                  </a:lnTo>
                  <a:lnTo>
                    <a:pt x="138684" y="362712"/>
                  </a:lnTo>
                  <a:lnTo>
                    <a:pt x="146304" y="370332"/>
                  </a:lnTo>
                  <a:lnTo>
                    <a:pt x="155448" y="376428"/>
                  </a:lnTo>
                  <a:lnTo>
                    <a:pt x="164592" y="381000"/>
                  </a:lnTo>
                  <a:lnTo>
                    <a:pt x="175260" y="382524"/>
                  </a:lnTo>
                  <a:lnTo>
                    <a:pt x="195072" y="382524"/>
                  </a:lnTo>
                  <a:lnTo>
                    <a:pt x="207264" y="379476"/>
                  </a:lnTo>
                  <a:lnTo>
                    <a:pt x="216408" y="374904"/>
                  </a:lnTo>
                  <a:lnTo>
                    <a:pt x="227076" y="370332"/>
                  </a:lnTo>
                  <a:lnTo>
                    <a:pt x="237744" y="364236"/>
                  </a:lnTo>
                  <a:lnTo>
                    <a:pt x="245364" y="356616"/>
                  </a:lnTo>
                  <a:lnTo>
                    <a:pt x="254508" y="348996"/>
                  </a:lnTo>
                  <a:lnTo>
                    <a:pt x="260604" y="339852"/>
                  </a:lnTo>
                  <a:lnTo>
                    <a:pt x="268224" y="330708"/>
                  </a:lnTo>
                  <a:lnTo>
                    <a:pt x="274320" y="321564"/>
                  </a:lnTo>
                  <a:lnTo>
                    <a:pt x="278892" y="310896"/>
                  </a:lnTo>
                  <a:lnTo>
                    <a:pt x="281940" y="300228"/>
                  </a:lnTo>
                  <a:lnTo>
                    <a:pt x="283464" y="291084"/>
                  </a:lnTo>
                  <a:lnTo>
                    <a:pt x="283464" y="256032"/>
                  </a:lnTo>
                  <a:lnTo>
                    <a:pt x="280416" y="248412"/>
                  </a:lnTo>
                  <a:lnTo>
                    <a:pt x="278892" y="242316"/>
                  </a:lnTo>
                  <a:lnTo>
                    <a:pt x="274320" y="237744"/>
                  </a:lnTo>
                  <a:lnTo>
                    <a:pt x="272796" y="234696"/>
                  </a:lnTo>
                  <a:lnTo>
                    <a:pt x="268224" y="231648"/>
                  </a:lnTo>
                  <a:lnTo>
                    <a:pt x="265176" y="228600"/>
                  </a:lnTo>
                  <a:lnTo>
                    <a:pt x="260604" y="227076"/>
                  </a:lnTo>
                  <a:lnTo>
                    <a:pt x="243840" y="227076"/>
                  </a:lnTo>
                  <a:lnTo>
                    <a:pt x="239268" y="228600"/>
                  </a:lnTo>
                  <a:lnTo>
                    <a:pt x="233172" y="231648"/>
                  </a:lnTo>
                  <a:lnTo>
                    <a:pt x="225552" y="234696"/>
                  </a:lnTo>
                  <a:lnTo>
                    <a:pt x="220980" y="237744"/>
                  </a:lnTo>
                  <a:lnTo>
                    <a:pt x="216408" y="240792"/>
                  </a:lnTo>
                  <a:lnTo>
                    <a:pt x="214884" y="245364"/>
                  </a:lnTo>
                  <a:lnTo>
                    <a:pt x="211836" y="249936"/>
                  </a:lnTo>
                  <a:lnTo>
                    <a:pt x="208788" y="254508"/>
                  </a:lnTo>
                  <a:lnTo>
                    <a:pt x="207264" y="259080"/>
                  </a:lnTo>
                  <a:lnTo>
                    <a:pt x="207264" y="274320"/>
                  </a:lnTo>
                  <a:lnTo>
                    <a:pt x="208788" y="277368"/>
                  </a:lnTo>
                  <a:lnTo>
                    <a:pt x="208788" y="281940"/>
                  </a:lnTo>
                  <a:lnTo>
                    <a:pt x="211836" y="284988"/>
                  </a:lnTo>
                  <a:lnTo>
                    <a:pt x="213360" y="286512"/>
                  </a:lnTo>
                  <a:lnTo>
                    <a:pt x="214884" y="288036"/>
                  </a:lnTo>
                  <a:lnTo>
                    <a:pt x="217932" y="289560"/>
                  </a:lnTo>
                  <a:lnTo>
                    <a:pt x="222504" y="289560"/>
                  </a:lnTo>
                  <a:lnTo>
                    <a:pt x="227076" y="286512"/>
                  </a:lnTo>
                  <a:lnTo>
                    <a:pt x="233172" y="284988"/>
                  </a:lnTo>
                  <a:lnTo>
                    <a:pt x="237744" y="281940"/>
                  </a:lnTo>
                  <a:lnTo>
                    <a:pt x="240792" y="277368"/>
                  </a:lnTo>
                  <a:lnTo>
                    <a:pt x="243840" y="274320"/>
                  </a:lnTo>
                  <a:lnTo>
                    <a:pt x="246888" y="272796"/>
                  </a:lnTo>
                  <a:lnTo>
                    <a:pt x="246888" y="278892"/>
                  </a:lnTo>
                  <a:lnTo>
                    <a:pt x="243840" y="281940"/>
                  </a:lnTo>
                  <a:lnTo>
                    <a:pt x="242316" y="284988"/>
                  </a:lnTo>
                  <a:lnTo>
                    <a:pt x="239268" y="288036"/>
                  </a:lnTo>
                  <a:lnTo>
                    <a:pt x="236220" y="292608"/>
                  </a:lnTo>
                  <a:lnTo>
                    <a:pt x="233172" y="294132"/>
                  </a:lnTo>
                  <a:lnTo>
                    <a:pt x="228600" y="295656"/>
                  </a:lnTo>
                  <a:lnTo>
                    <a:pt x="225552" y="297180"/>
                  </a:lnTo>
                  <a:lnTo>
                    <a:pt x="216408" y="297180"/>
                  </a:lnTo>
                  <a:lnTo>
                    <a:pt x="213360" y="295656"/>
                  </a:lnTo>
                  <a:lnTo>
                    <a:pt x="208788" y="292608"/>
                  </a:lnTo>
                  <a:lnTo>
                    <a:pt x="204216" y="288036"/>
                  </a:lnTo>
                  <a:lnTo>
                    <a:pt x="201168" y="283464"/>
                  </a:lnTo>
                  <a:lnTo>
                    <a:pt x="199644" y="275844"/>
                  </a:lnTo>
                  <a:lnTo>
                    <a:pt x="196596" y="268224"/>
                  </a:lnTo>
                  <a:lnTo>
                    <a:pt x="198120" y="260604"/>
                  </a:lnTo>
                  <a:lnTo>
                    <a:pt x="199644" y="252984"/>
                  </a:lnTo>
                  <a:lnTo>
                    <a:pt x="202692" y="245364"/>
                  </a:lnTo>
                  <a:lnTo>
                    <a:pt x="208788" y="237744"/>
                  </a:lnTo>
                  <a:lnTo>
                    <a:pt x="214884" y="231648"/>
                  </a:lnTo>
                  <a:lnTo>
                    <a:pt x="220980" y="225552"/>
                  </a:lnTo>
                  <a:lnTo>
                    <a:pt x="230124" y="220980"/>
                  </a:lnTo>
                  <a:lnTo>
                    <a:pt x="237744" y="217932"/>
                  </a:lnTo>
                  <a:lnTo>
                    <a:pt x="246888" y="216408"/>
                  </a:lnTo>
                  <a:lnTo>
                    <a:pt x="256032" y="216408"/>
                  </a:lnTo>
                  <a:lnTo>
                    <a:pt x="265176" y="217932"/>
                  </a:lnTo>
                  <a:lnTo>
                    <a:pt x="272796" y="220980"/>
                  </a:lnTo>
                  <a:lnTo>
                    <a:pt x="281940" y="227076"/>
                  </a:lnTo>
                  <a:lnTo>
                    <a:pt x="288036" y="234696"/>
                  </a:lnTo>
                  <a:lnTo>
                    <a:pt x="294132" y="245364"/>
                  </a:lnTo>
                  <a:lnTo>
                    <a:pt x="298704" y="257556"/>
                  </a:lnTo>
                  <a:lnTo>
                    <a:pt x="300228" y="272796"/>
                  </a:lnTo>
                  <a:lnTo>
                    <a:pt x="298704" y="288036"/>
                  </a:lnTo>
                  <a:lnTo>
                    <a:pt x="294132" y="304800"/>
                  </a:lnTo>
                  <a:lnTo>
                    <a:pt x="288036" y="321564"/>
                  </a:lnTo>
                  <a:lnTo>
                    <a:pt x="280416" y="336804"/>
                  </a:lnTo>
                  <a:lnTo>
                    <a:pt x="271272" y="352044"/>
                  </a:lnTo>
                  <a:lnTo>
                    <a:pt x="260604" y="365760"/>
                  </a:lnTo>
                  <a:lnTo>
                    <a:pt x="246888" y="376428"/>
                  </a:lnTo>
                  <a:lnTo>
                    <a:pt x="233172" y="387096"/>
                  </a:lnTo>
                  <a:lnTo>
                    <a:pt x="219456" y="394716"/>
                  </a:lnTo>
                  <a:lnTo>
                    <a:pt x="202692" y="397764"/>
                  </a:lnTo>
                  <a:lnTo>
                    <a:pt x="187452" y="397764"/>
                  </a:lnTo>
                  <a:lnTo>
                    <a:pt x="170688" y="394716"/>
                  </a:lnTo>
                  <a:lnTo>
                    <a:pt x="155448" y="387096"/>
                  </a:lnTo>
                  <a:lnTo>
                    <a:pt x="140208" y="374904"/>
                  </a:lnTo>
                  <a:lnTo>
                    <a:pt x="124968" y="358140"/>
                  </a:lnTo>
                  <a:lnTo>
                    <a:pt x="115824" y="338328"/>
                  </a:lnTo>
                  <a:lnTo>
                    <a:pt x="109728" y="316992"/>
                  </a:lnTo>
                  <a:lnTo>
                    <a:pt x="106680" y="295656"/>
                  </a:lnTo>
                  <a:lnTo>
                    <a:pt x="108204" y="271272"/>
                  </a:lnTo>
                  <a:lnTo>
                    <a:pt x="112776" y="248412"/>
                  </a:lnTo>
                  <a:lnTo>
                    <a:pt x="120396" y="224028"/>
                  </a:lnTo>
                  <a:lnTo>
                    <a:pt x="129540" y="202692"/>
                  </a:lnTo>
                  <a:lnTo>
                    <a:pt x="141732" y="179832"/>
                  </a:lnTo>
                  <a:lnTo>
                    <a:pt x="156972" y="160020"/>
                  </a:lnTo>
                  <a:lnTo>
                    <a:pt x="175260" y="141732"/>
                  </a:lnTo>
                  <a:lnTo>
                    <a:pt x="193548" y="126492"/>
                  </a:lnTo>
                  <a:lnTo>
                    <a:pt x="213360" y="112776"/>
                  </a:lnTo>
                  <a:lnTo>
                    <a:pt x="234696" y="103632"/>
                  </a:lnTo>
                  <a:lnTo>
                    <a:pt x="256032" y="97536"/>
                  </a:lnTo>
                  <a:lnTo>
                    <a:pt x="278892" y="97536"/>
                  </a:lnTo>
                  <a:lnTo>
                    <a:pt x="301752" y="99060"/>
                  </a:lnTo>
                  <a:lnTo>
                    <a:pt x="323088" y="103632"/>
                  </a:lnTo>
                  <a:lnTo>
                    <a:pt x="342900" y="109728"/>
                  </a:lnTo>
                  <a:lnTo>
                    <a:pt x="361188" y="118872"/>
                  </a:lnTo>
                  <a:lnTo>
                    <a:pt x="377952" y="129540"/>
                  </a:lnTo>
                  <a:lnTo>
                    <a:pt x="391668" y="143256"/>
                  </a:lnTo>
                  <a:lnTo>
                    <a:pt x="403860" y="155448"/>
                  </a:lnTo>
                  <a:lnTo>
                    <a:pt x="414528" y="173736"/>
                  </a:lnTo>
                  <a:lnTo>
                    <a:pt x="422148" y="192024"/>
                  </a:lnTo>
                  <a:lnTo>
                    <a:pt x="425196" y="211836"/>
                  </a:lnTo>
                  <a:lnTo>
                    <a:pt x="428244" y="233172"/>
                  </a:lnTo>
                  <a:lnTo>
                    <a:pt x="426720" y="256032"/>
                  </a:lnTo>
                  <a:lnTo>
                    <a:pt x="422148" y="281940"/>
                  </a:lnTo>
                  <a:lnTo>
                    <a:pt x="414528" y="307848"/>
                  </a:lnTo>
                  <a:lnTo>
                    <a:pt x="403860" y="335280"/>
                  </a:lnTo>
                  <a:lnTo>
                    <a:pt x="390144" y="365760"/>
                  </a:lnTo>
                  <a:lnTo>
                    <a:pt x="373380" y="393192"/>
                  </a:lnTo>
                  <a:lnTo>
                    <a:pt x="353568" y="419100"/>
                  </a:lnTo>
                  <a:lnTo>
                    <a:pt x="330708" y="441960"/>
                  </a:lnTo>
                  <a:lnTo>
                    <a:pt x="309372" y="463296"/>
                  </a:lnTo>
                  <a:lnTo>
                    <a:pt x="284988" y="481584"/>
                  </a:lnTo>
                  <a:lnTo>
                    <a:pt x="260604" y="495300"/>
                  </a:lnTo>
                  <a:lnTo>
                    <a:pt x="234696" y="507492"/>
                  </a:lnTo>
                  <a:lnTo>
                    <a:pt x="208788" y="515112"/>
                  </a:lnTo>
                  <a:lnTo>
                    <a:pt x="182880" y="519684"/>
                  </a:lnTo>
                  <a:lnTo>
                    <a:pt x="158496" y="519684"/>
                  </a:lnTo>
                  <a:lnTo>
                    <a:pt x="132588" y="515112"/>
                  </a:lnTo>
                  <a:lnTo>
                    <a:pt x="109728" y="509016"/>
                  </a:lnTo>
                  <a:lnTo>
                    <a:pt x="85344" y="496824"/>
                  </a:lnTo>
                  <a:lnTo>
                    <a:pt x="65532" y="481584"/>
                  </a:lnTo>
                  <a:lnTo>
                    <a:pt x="45720" y="461772"/>
                  </a:lnTo>
                  <a:lnTo>
                    <a:pt x="30480" y="437388"/>
                  </a:lnTo>
                  <a:lnTo>
                    <a:pt x="15240" y="408432"/>
                  </a:lnTo>
                  <a:lnTo>
                    <a:pt x="6096" y="376428"/>
                  </a:lnTo>
                  <a:lnTo>
                    <a:pt x="1524" y="344424"/>
                  </a:lnTo>
                  <a:lnTo>
                    <a:pt x="0" y="313944"/>
                  </a:lnTo>
                  <a:lnTo>
                    <a:pt x="3048" y="278892"/>
                  </a:lnTo>
                  <a:lnTo>
                    <a:pt x="9144" y="245364"/>
                  </a:lnTo>
                  <a:lnTo>
                    <a:pt x="18288" y="211836"/>
                  </a:lnTo>
                  <a:lnTo>
                    <a:pt x="32004" y="179832"/>
                  </a:lnTo>
                  <a:lnTo>
                    <a:pt x="48768" y="147828"/>
                  </a:lnTo>
                  <a:lnTo>
                    <a:pt x="67056" y="118872"/>
                  </a:lnTo>
                  <a:lnTo>
                    <a:pt x="88392" y="92964"/>
                  </a:lnTo>
                  <a:lnTo>
                    <a:pt x="111252" y="68580"/>
                  </a:lnTo>
                  <a:lnTo>
                    <a:pt x="138684" y="47244"/>
                  </a:lnTo>
                  <a:lnTo>
                    <a:pt x="167640" y="28956"/>
                  </a:lnTo>
                  <a:lnTo>
                    <a:pt x="198120" y="16764"/>
                  </a:lnTo>
                  <a:lnTo>
                    <a:pt x="231648" y="7620"/>
                  </a:lnTo>
                  <a:lnTo>
                    <a:pt x="263652" y="1524"/>
                  </a:lnTo>
                  <a:lnTo>
                    <a:pt x="297180" y="0"/>
                  </a:lnTo>
                  <a:close/>
                </a:path>
              </a:pathLst>
            </a:custGeom>
            <a:solidFill>
              <a:srgbClr val="12297C"/>
            </a:solidFill>
            <a:ln w="0" cap="rnd">
              <a:noFill/>
              <a:round/>
              <a:headEnd/>
              <a:tailEnd/>
            </a:ln>
          </p:spPr>
          <p:txBody>
            <a:bodyPr/>
            <a:lstStyle/>
            <a:p>
              <a:endParaRPr lang="en-AU"/>
            </a:p>
          </p:txBody>
        </p:sp>
        <p:sp>
          <p:nvSpPr>
            <p:cNvPr id="24647" name="Shape 3451"/>
            <p:cNvSpPr>
              <a:spLocks/>
            </p:cNvSpPr>
            <p:nvPr/>
          </p:nvSpPr>
          <p:spPr bwMode="auto">
            <a:xfrm>
              <a:off x="10820" y="11932"/>
              <a:ext cx="0" cy="16"/>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12297C"/>
            </a:solidFill>
            <a:ln w="0" cap="rnd">
              <a:noFill/>
              <a:round/>
              <a:headEnd/>
              <a:tailEnd/>
            </a:ln>
          </p:spPr>
          <p:txBody>
            <a:bodyPr/>
            <a:lstStyle/>
            <a:p>
              <a:endParaRPr lang="en-AU"/>
            </a:p>
          </p:txBody>
        </p:sp>
        <p:sp>
          <p:nvSpPr>
            <p:cNvPr id="24648" name="Shape 3452"/>
            <p:cNvSpPr>
              <a:spLocks/>
            </p:cNvSpPr>
            <p:nvPr/>
          </p:nvSpPr>
          <p:spPr bwMode="auto">
            <a:xfrm>
              <a:off x="4389" y="5364"/>
              <a:ext cx="7513" cy="7254"/>
            </a:xfrm>
            <a:custGeom>
              <a:avLst/>
              <a:gdLst>
                <a:gd name="T0" fmla="*/ 0 w 751332"/>
                <a:gd name="T1" fmla="*/ 0 h 725424"/>
                <a:gd name="T2" fmla="*/ 0 w 751332"/>
                <a:gd name="T3" fmla="*/ 0 h 725424"/>
                <a:gd name="T4" fmla="*/ 0 w 751332"/>
                <a:gd name="T5" fmla="*/ 0 h 725424"/>
                <a:gd name="T6" fmla="*/ 0 w 751332"/>
                <a:gd name="T7" fmla="*/ 0 h 725424"/>
                <a:gd name="T8" fmla="*/ 0 w 751332"/>
                <a:gd name="T9" fmla="*/ 0 h 725424"/>
                <a:gd name="T10" fmla="*/ 0 w 751332"/>
                <a:gd name="T11" fmla="*/ 0 h 725424"/>
                <a:gd name="T12" fmla="*/ 0 w 751332"/>
                <a:gd name="T13" fmla="*/ 0 h 725424"/>
                <a:gd name="T14" fmla="*/ 0 w 751332"/>
                <a:gd name="T15" fmla="*/ 0 h 725424"/>
                <a:gd name="T16" fmla="*/ 0 w 751332"/>
                <a:gd name="T17" fmla="*/ 0 h 725424"/>
                <a:gd name="T18" fmla="*/ 0 w 751332"/>
                <a:gd name="T19" fmla="*/ 0 h 725424"/>
                <a:gd name="T20" fmla="*/ 0 w 751332"/>
                <a:gd name="T21" fmla="*/ 0 h 725424"/>
                <a:gd name="T22" fmla="*/ 0 w 751332"/>
                <a:gd name="T23" fmla="*/ 0 h 725424"/>
                <a:gd name="T24" fmla="*/ 0 w 751332"/>
                <a:gd name="T25" fmla="*/ 0 h 725424"/>
                <a:gd name="T26" fmla="*/ 0 w 751332"/>
                <a:gd name="T27" fmla="*/ 0 h 725424"/>
                <a:gd name="T28" fmla="*/ 0 w 751332"/>
                <a:gd name="T29" fmla="*/ 0 h 725424"/>
                <a:gd name="T30" fmla="*/ 0 w 751332"/>
                <a:gd name="T31" fmla="*/ 0 h 725424"/>
                <a:gd name="T32" fmla="*/ 0 w 751332"/>
                <a:gd name="T33" fmla="*/ 0 h 725424"/>
                <a:gd name="T34" fmla="*/ 0 w 751332"/>
                <a:gd name="T35" fmla="*/ 0 h 725424"/>
                <a:gd name="T36" fmla="*/ 0 w 751332"/>
                <a:gd name="T37" fmla="*/ 0 h 725424"/>
                <a:gd name="T38" fmla="*/ 0 w 751332"/>
                <a:gd name="T39" fmla="*/ 0 h 725424"/>
                <a:gd name="T40" fmla="*/ 0 w 751332"/>
                <a:gd name="T41" fmla="*/ 0 h 725424"/>
                <a:gd name="T42" fmla="*/ 0 w 751332"/>
                <a:gd name="T43" fmla="*/ 0 h 725424"/>
                <a:gd name="T44" fmla="*/ 0 w 751332"/>
                <a:gd name="T45" fmla="*/ 0 h 725424"/>
                <a:gd name="T46" fmla="*/ 0 w 751332"/>
                <a:gd name="T47" fmla="*/ 0 h 725424"/>
                <a:gd name="T48" fmla="*/ 0 w 751332"/>
                <a:gd name="T49" fmla="*/ 0 h 725424"/>
                <a:gd name="T50" fmla="*/ 0 w 751332"/>
                <a:gd name="T51" fmla="*/ 0 h 725424"/>
                <a:gd name="T52" fmla="*/ 0 w 751332"/>
                <a:gd name="T53" fmla="*/ 0 h 725424"/>
                <a:gd name="T54" fmla="*/ 0 w 751332"/>
                <a:gd name="T55" fmla="*/ 0 h 725424"/>
                <a:gd name="T56" fmla="*/ 0 w 751332"/>
                <a:gd name="T57" fmla="*/ 0 h 725424"/>
                <a:gd name="T58" fmla="*/ 0 w 751332"/>
                <a:gd name="T59" fmla="*/ 0 h 725424"/>
                <a:gd name="T60" fmla="*/ 0 w 751332"/>
                <a:gd name="T61" fmla="*/ 0 h 725424"/>
                <a:gd name="T62" fmla="*/ 0 w 751332"/>
                <a:gd name="T63" fmla="*/ 0 h 725424"/>
                <a:gd name="T64" fmla="*/ 0 w 751332"/>
                <a:gd name="T65" fmla="*/ 0 h 725424"/>
                <a:gd name="T66" fmla="*/ 0 w 751332"/>
                <a:gd name="T67" fmla="*/ 0 h 725424"/>
                <a:gd name="T68" fmla="*/ 0 w 751332"/>
                <a:gd name="T69" fmla="*/ 0 h 725424"/>
                <a:gd name="T70" fmla="*/ 0 w 751332"/>
                <a:gd name="T71" fmla="*/ 0 h 725424"/>
                <a:gd name="T72" fmla="*/ 0 w 751332"/>
                <a:gd name="T73" fmla="*/ 0 h 725424"/>
                <a:gd name="T74" fmla="*/ 0 w 751332"/>
                <a:gd name="T75" fmla="*/ 0 h 725424"/>
                <a:gd name="T76" fmla="*/ 0 w 751332"/>
                <a:gd name="T77" fmla="*/ 0 h 725424"/>
                <a:gd name="T78" fmla="*/ 0 w 751332"/>
                <a:gd name="T79" fmla="*/ 0 h 725424"/>
                <a:gd name="T80" fmla="*/ 0 w 751332"/>
                <a:gd name="T81" fmla="*/ 0 h 725424"/>
                <a:gd name="T82" fmla="*/ 0 w 751332"/>
                <a:gd name="T83" fmla="*/ 0 h 725424"/>
                <a:gd name="T84" fmla="*/ 0 w 751332"/>
                <a:gd name="T85" fmla="*/ 0 h 725424"/>
                <a:gd name="T86" fmla="*/ 0 w 751332"/>
                <a:gd name="T87" fmla="*/ 0 h 725424"/>
                <a:gd name="T88" fmla="*/ 0 w 751332"/>
                <a:gd name="T89" fmla="*/ 0 h 725424"/>
                <a:gd name="T90" fmla="*/ 0 w 751332"/>
                <a:gd name="T91" fmla="*/ 0 h 725424"/>
                <a:gd name="T92" fmla="*/ 0 w 751332"/>
                <a:gd name="T93" fmla="*/ 0 h 725424"/>
                <a:gd name="T94" fmla="*/ 0 w 751332"/>
                <a:gd name="T95" fmla="*/ 0 h 725424"/>
                <a:gd name="T96" fmla="*/ 0 w 751332"/>
                <a:gd name="T97" fmla="*/ 0 h 725424"/>
                <a:gd name="T98" fmla="*/ 0 w 751332"/>
                <a:gd name="T99" fmla="*/ 0 h 725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1332"/>
                <a:gd name="T151" fmla="*/ 0 h 725424"/>
                <a:gd name="T152" fmla="*/ 751332 w 751332"/>
                <a:gd name="T153" fmla="*/ 725424 h 725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1332" h="725424">
                  <a:moveTo>
                    <a:pt x="629412" y="0"/>
                  </a:moveTo>
                  <a:lnTo>
                    <a:pt x="652272" y="0"/>
                  </a:lnTo>
                  <a:lnTo>
                    <a:pt x="673608" y="1524"/>
                  </a:lnTo>
                  <a:lnTo>
                    <a:pt x="691896" y="1524"/>
                  </a:lnTo>
                  <a:lnTo>
                    <a:pt x="708660" y="4572"/>
                  </a:lnTo>
                  <a:lnTo>
                    <a:pt x="720852" y="9144"/>
                  </a:lnTo>
                  <a:lnTo>
                    <a:pt x="733044" y="13716"/>
                  </a:lnTo>
                  <a:lnTo>
                    <a:pt x="740664" y="18288"/>
                  </a:lnTo>
                  <a:lnTo>
                    <a:pt x="748284" y="25908"/>
                  </a:lnTo>
                  <a:lnTo>
                    <a:pt x="749808" y="32004"/>
                  </a:lnTo>
                  <a:lnTo>
                    <a:pt x="751332" y="41148"/>
                  </a:lnTo>
                  <a:lnTo>
                    <a:pt x="748284" y="51816"/>
                  </a:lnTo>
                  <a:lnTo>
                    <a:pt x="745236" y="64008"/>
                  </a:lnTo>
                  <a:lnTo>
                    <a:pt x="740664" y="80772"/>
                  </a:lnTo>
                  <a:lnTo>
                    <a:pt x="736092" y="99060"/>
                  </a:lnTo>
                  <a:lnTo>
                    <a:pt x="729996" y="117348"/>
                  </a:lnTo>
                  <a:lnTo>
                    <a:pt x="723900" y="140208"/>
                  </a:lnTo>
                  <a:lnTo>
                    <a:pt x="717804" y="163068"/>
                  </a:lnTo>
                  <a:lnTo>
                    <a:pt x="710184" y="188976"/>
                  </a:lnTo>
                  <a:lnTo>
                    <a:pt x="704088" y="211836"/>
                  </a:lnTo>
                  <a:lnTo>
                    <a:pt x="696468" y="239268"/>
                  </a:lnTo>
                  <a:lnTo>
                    <a:pt x="688848" y="265176"/>
                  </a:lnTo>
                  <a:lnTo>
                    <a:pt x="682752" y="291084"/>
                  </a:lnTo>
                  <a:lnTo>
                    <a:pt x="676656" y="316992"/>
                  </a:lnTo>
                  <a:lnTo>
                    <a:pt x="670560" y="342900"/>
                  </a:lnTo>
                  <a:lnTo>
                    <a:pt x="665988" y="367284"/>
                  </a:lnTo>
                  <a:lnTo>
                    <a:pt x="662940" y="390144"/>
                  </a:lnTo>
                  <a:lnTo>
                    <a:pt x="659892" y="411480"/>
                  </a:lnTo>
                  <a:lnTo>
                    <a:pt x="656844" y="435864"/>
                  </a:lnTo>
                  <a:lnTo>
                    <a:pt x="653796" y="458724"/>
                  </a:lnTo>
                  <a:lnTo>
                    <a:pt x="652272" y="483108"/>
                  </a:lnTo>
                  <a:lnTo>
                    <a:pt x="649224" y="504444"/>
                  </a:lnTo>
                  <a:lnTo>
                    <a:pt x="647700" y="527304"/>
                  </a:lnTo>
                  <a:lnTo>
                    <a:pt x="646176" y="548640"/>
                  </a:lnTo>
                  <a:lnTo>
                    <a:pt x="646176" y="569976"/>
                  </a:lnTo>
                  <a:lnTo>
                    <a:pt x="644652" y="588264"/>
                  </a:lnTo>
                  <a:lnTo>
                    <a:pt x="644652" y="605028"/>
                  </a:lnTo>
                  <a:lnTo>
                    <a:pt x="643128" y="620268"/>
                  </a:lnTo>
                  <a:lnTo>
                    <a:pt x="643128" y="656844"/>
                  </a:lnTo>
                  <a:lnTo>
                    <a:pt x="641604" y="655320"/>
                  </a:lnTo>
                  <a:lnTo>
                    <a:pt x="640080" y="653796"/>
                  </a:lnTo>
                  <a:lnTo>
                    <a:pt x="640080" y="646176"/>
                  </a:lnTo>
                  <a:lnTo>
                    <a:pt x="638556" y="640080"/>
                  </a:lnTo>
                  <a:lnTo>
                    <a:pt x="638556" y="635508"/>
                  </a:lnTo>
                  <a:lnTo>
                    <a:pt x="637032" y="627888"/>
                  </a:lnTo>
                  <a:lnTo>
                    <a:pt x="637032" y="621792"/>
                  </a:lnTo>
                  <a:lnTo>
                    <a:pt x="635508" y="612648"/>
                  </a:lnTo>
                  <a:lnTo>
                    <a:pt x="635508" y="603504"/>
                  </a:lnTo>
                  <a:lnTo>
                    <a:pt x="633984" y="592836"/>
                  </a:lnTo>
                  <a:lnTo>
                    <a:pt x="633984" y="580644"/>
                  </a:lnTo>
                  <a:lnTo>
                    <a:pt x="632460" y="566928"/>
                  </a:lnTo>
                  <a:lnTo>
                    <a:pt x="632460" y="536448"/>
                  </a:lnTo>
                  <a:lnTo>
                    <a:pt x="633984" y="519684"/>
                  </a:lnTo>
                  <a:lnTo>
                    <a:pt x="635508" y="502920"/>
                  </a:lnTo>
                  <a:lnTo>
                    <a:pt x="637032" y="486156"/>
                  </a:lnTo>
                  <a:lnTo>
                    <a:pt x="638556" y="467868"/>
                  </a:lnTo>
                  <a:lnTo>
                    <a:pt x="640080" y="449580"/>
                  </a:lnTo>
                  <a:lnTo>
                    <a:pt x="643128" y="429768"/>
                  </a:lnTo>
                  <a:lnTo>
                    <a:pt x="646176" y="411480"/>
                  </a:lnTo>
                  <a:lnTo>
                    <a:pt x="649224" y="391668"/>
                  </a:lnTo>
                  <a:lnTo>
                    <a:pt x="652272" y="373380"/>
                  </a:lnTo>
                  <a:lnTo>
                    <a:pt x="656844" y="355092"/>
                  </a:lnTo>
                  <a:lnTo>
                    <a:pt x="659892" y="338328"/>
                  </a:lnTo>
                  <a:lnTo>
                    <a:pt x="664464" y="320040"/>
                  </a:lnTo>
                  <a:lnTo>
                    <a:pt x="669036" y="304800"/>
                  </a:lnTo>
                  <a:lnTo>
                    <a:pt x="672084" y="288036"/>
                  </a:lnTo>
                  <a:lnTo>
                    <a:pt x="676656" y="269748"/>
                  </a:lnTo>
                  <a:lnTo>
                    <a:pt x="682752" y="248412"/>
                  </a:lnTo>
                  <a:lnTo>
                    <a:pt x="687324" y="228600"/>
                  </a:lnTo>
                  <a:lnTo>
                    <a:pt x="693420" y="207264"/>
                  </a:lnTo>
                  <a:lnTo>
                    <a:pt x="699516" y="184404"/>
                  </a:lnTo>
                  <a:lnTo>
                    <a:pt x="705612" y="163068"/>
                  </a:lnTo>
                  <a:lnTo>
                    <a:pt x="711708" y="141732"/>
                  </a:lnTo>
                  <a:lnTo>
                    <a:pt x="716280" y="120396"/>
                  </a:lnTo>
                  <a:lnTo>
                    <a:pt x="722376" y="100584"/>
                  </a:lnTo>
                  <a:lnTo>
                    <a:pt x="723900" y="82296"/>
                  </a:lnTo>
                  <a:lnTo>
                    <a:pt x="728472" y="65532"/>
                  </a:lnTo>
                  <a:lnTo>
                    <a:pt x="729996" y="51816"/>
                  </a:lnTo>
                  <a:lnTo>
                    <a:pt x="731520" y="39624"/>
                  </a:lnTo>
                  <a:lnTo>
                    <a:pt x="731520" y="30480"/>
                  </a:lnTo>
                  <a:lnTo>
                    <a:pt x="728472" y="24384"/>
                  </a:lnTo>
                  <a:lnTo>
                    <a:pt x="722376" y="19812"/>
                  </a:lnTo>
                  <a:lnTo>
                    <a:pt x="710184" y="18288"/>
                  </a:lnTo>
                  <a:lnTo>
                    <a:pt x="693420" y="15240"/>
                  </a:lnTo>
                  <a:lnTo>
                    <a:pt x="646176" y="15240"/>
                  </a:lnTo>
                  <a:lnTo>
                    <a:pt x="617220" y="18288"/>
                  </a:lnTo>
                  <a:lnTo>
                    <a:pt x="586740" y="19812"/>
                  </a:lnTo>
                  <a:lnTo>
                    <a:pt x="553212" y="22860"/>
                  </a:lnTo>
                  <a:lnTo>
                    <a:pt x="518160" y="25908"/>
                  </a:lnTo>
                  <a:lnTo>
                    <a:pt x="483108" y="30480"/>
                  </a:lnTo>
                  <a:lnTo>
                    <a:pt x="446532" y="35052"/>
                  </a:lnTo>
                  <a:lnTo>
                    <a:pt x="411480" y="41148"/>
                  </a:lnTo>
                  <a:lnTo>
                    <a:pt x="376428" y="45720"/>
                  </a:lnTo>
                  <a:lnTo>
                    <a:pt x="344424" y="51816"/>
                  </a:lnTo>
                  <a:lnTo>
                    <a:pt x="313944" y="57912"/>
                  </a:lnTo>
                  <a:lnTo>
                    <a:pt x="288036" y="65532"/>
                  </a:lnTo>
                  <a:lnTo>
                    <a:pt x="262128" y="70104"/>
                  </a:lnTo>
                  <a:lnTo>
                    <a:pt x="236220" y="77724"/>
                  </a:lnTo>
                  <a:lnTo>
                    <a:pt x="211836" y="85344"/>
                  </a:lnTo>
                  <a:lnTo>
                    <a:pt x="187452" y="94488"/>
                  </a:lnTo>
                  <a:lnTo>
                    <a:pt x="164592" y="102108"/>
                  </a:lnTo>
                  <a:lnTo>
                    <a:pt x="143256" y="112776"/>
                  </a:lnTo>
                  <a:lnTo>
                    <a:pt x="121920" y="121920"/>
                  </a:lnTo>
                  <a:lnTo>
                    <a:pt x="102108" y="131064"/>
                  </a:lnTo>
                  <a:lnTo>
                    <a:pt x="85344" y="138684"/>
                  </a:lnTo>
                  <a:lnTo>
                    <a:pt x="68580" y="147828"/>
                  </a:lnTo>
                  <a:lnTo>
                    <a:pt x="54864" y="156972"/>
                  </a:lnTo>
                  <a:lnTo>
                    <a:pt x="42672" y="164592"/>
                  </a:lnTo>
                  <a:lnTo>
                    <a:pt x="32004" y="172212"/>
                  </a:lnTo>
                  <a:lnTo>
                    <a:pt x="24384" y="178308"/>
                  </a:lnTo>
                  <a:lnTo>
                    <a:pt x="19812" y="184404"/>
                  </a:lnTo>
                  <a:lnTo>
                    <a:pt x="18288" y="190500"/>
                  </a:lnTo>
                  <a:lnTo>
                    <a:pt x="16764" y="196596"/>
                  </a:lnTo>
                  <a:lnTo>
                    <a:pt x="18288" y="205740"/>
                  </a:lnTo>
                  <a:lnTo>
                    <a:pt x="18288" y="217932"/>
                  </a:lnTo>
                  <a:lnTo>
                    <a:pt x="19812" y="234696"/>
                  </a:lnTo>
                  <a:lnTo>
                    <a:pt x="22860" y="251460"/>
                  </a:lnTo>
                  <a:lnTo>
                    <a:pt x="25908" y="271272"/>
                  </a:lnTo>
                  <a:lnTo>
                    <a:pt x="28956" y="291084"/>
                  </a:lnTo>
                  <a:lnTo>
                    <a:pt x="33528" y="313944"/>
                  </a:lnTo>
                  <a:lnTo>
                    <a:pt x="38100" y="335280"/>
                  </a:lnTo>
                  <a:lnTo>
                    <a:pt x="42672" y="359664"/>
                  </a:lnTo>
                  <a:lnTo>
                    <a:pt x="45720" y="381000"/>
                  </a:lnTo>
                  <a:lnTo>
                    <a:pt x="50292" y="402336"/>
                  </a:lnTo>
                  <a:lnTo>
                    <a:pt x="54864" y="422148"/>
                  </a:lnTo>
                  <a:lnTo>
                    <a:pt x="59436" y="440436"/>
                  </a:lnTo>
                  <a:lnTo>
                    <a:pt x="64008" y="457200"/>
                  </a:lnTo>
                  <a:lnTo>
                    <a:pt x="67056" y="472440"/>
                  </a:lnTo>
                  <a:lnTo>
                    <a:pt x="71628" y="486156"/>
                  </a:lnTo>
                  <a:lnTo>
                    <a:pt x="76200" y="499872"/>
                  </a:lnTo>
                  <a:lnTo>
                    <a:pt x="80772" y="516636"/>
                  </a:lnTo>
                  <a:lnTo>
                    <a:pt x="88392" y="534924"/>
                  </a:lnTo>
                  <a:lnTo>
                    <a:pt x="94488" y="551688"/>
                  </a:lnTo>
                  <a:lnTo>
                    <a:pt x="102108" y="569976"/>
                  </a:lnTo>
                  <a:lnTo>
                    <a:pt x="108204" y="588264"/>
                  </a:lnTo>
                  <a:lnTo>
                    <a:pt x="115824" y="606552"/>
                  </a:lnTo>
                  <a:lnTo>
                    <a:pt x="123444" y="623316"/>
                  </a:lnTo>
                  <a:lnTo>
                    <a:pt x="129540" y="640080"/>
                  </a:lnTo>
                  <a:lnTo>
                    <a:pt x="135636" y="655320"/>
                  </a:lnTo>
                  <a:lnTo>
                    <a:pt x="141732" y="669036"/>
                  </a:lnTo>
                  <a:lnTo>
                    <a:pt x="146304" y="679704"/>
                  </a:lnTo>
                  <a:lnTo>
                    <a:pt x="150876" y="690372"/>
                  </a:lnTo>
                  <a:lnTo>
                    <a:pt x="152400" y="696468"/>
                  </a:lnTo>
                  <a:lnTo>
                    <a:pt x="155448" y="701040"/>
                  </a:lnTo>
                  <a:lnTo>
                    <a:pt x="155448" y="719328"/>
                  </a:lnTo>
                  <a:lnTo>
                    <a:pt x="153924" y="722376"/>
                  </a:lnTo>
                  <a:lnTo>
                    <a:pt x="152400" y="723900"/>
                  </a:lnTo>
                  <a:lnTo>
                    <a:pt x="152400" y="725424"/>
                  </a:lnTo>
                  <a:lnTo>
                    <a:pt x="147828" y="714756"/>
                  </a:lnTo>
                  <a:lnTo>
                    <a:pt x="143256" y="704088"/>
                  </a:lnTo>
                  <a:lnTo>
                    <a:pt x="137160" y="690372"/>
                  </a:lnTo>
                  <a:lnTo>
                    <a:pt x="132588" y="678180"/>
                  </a:lnTo>
                  <a:lnTo>
                    <a:pt x="126492" y="661416"/>
                  </a:lnTo>
                  <a:lnTo>
                    <a:pt x="120396" y="644652"/>
                  </a:lnTo>
                  <a:lnTo>
                    <a:pt x="112776" y="626364"/>
                  </a:lnTo>
                  <a:lnTo>
                    <a:pt x="106680" y="606552"/>
                  </a:lnTo>
                  <a:lnTo>
                    <a:pt x="97536" y="585216"/>
                  </a:lnTo>
                  <a:lnTo>
                    <a:pt x="89916" y="563880"/>
                  </a:lnTo>
                  <a:lnTo>
                    <a:pt x="82296" y="541020"/>
                  </a:lnTo>
                  <a:lnTo>
                    <a:pt x="74676" y="516636"/>
                  </a:lnTo>
                  <a:lnTo>
                    <a:pt x="65532" y="490728"/>
                  </a:lnTo>
                  <a:lnTo>
                    <a:pt x="56388" y="464820"/>
                  </a:lnTo>
                  <a:lnTo>
                    <a:pt x="47244" y="437388"/>
                  </a:lnTo>
                  <a:lnTo>
                    <a:pt x="38100" y="409956"/>
                  </a:lnTo>
                  <a:lnTo>
                    <a:pt x="28956" y="381000"/>
                  </a:lnTo>
                  <a:lnTo>
                    <a:pt x="21336" y="353568"/>
                  </a:lnTo>
                  <a:lnTo>
                    <a:pt x="15240" y="330708"/>
                  </a:lnTo>
                  <a:lnTo>
                    <a:pt x="10668" y="306324"/>
                  </a:lnTo>
                  <a:lnTo>
                    <a:pt x="6096" y="284988"/>
                  </a:lnTo>
                  <a:lnTo>
                    <a:pt x="3048" y="265176"/>
                  </a:lnTo>
                  <a:lnTo>
                    <a:pt x="1524" y="246888"/>
                  </a:lnTo>
                  <a:lnTo>
                    <a:pt x="0" y="230124"/>
                  </a:lnTo>
                  <a:lnTo>
                    <a:pt x="0" y="202692"/>
                  </a:lnTo>
                  <a:lnTo>
                    <a:pt x="1524" y="190500"/>
                  </a:lnTo>
                  <a:lnTo>
                    <a:pt x="3048" y="182880"/>
                  </a:lnTo>
                  <a:lnTo>
                    <a:pt x="4572" y="175260"/>
                  </a:lnTo>
                  <a:lnTo>
                    <a:pt x="7620" y="167640"/>
                  </a:lnTo>
                  <a:lnTo>
                    <a:pt x="10668" y="164592"/>
                  </a:lnTo>
                  <a:lnTo>
                    <a:pt x="13716" y="163068"/>
                  </a:lnTo>
                  <a:lnTo>
                    <a:pt x="18288" y="158496"/>
                  </a:lnTo>
                  <a:lnTo>
                    <a:pt x="28956" y="152400"/>
                  </a:lnTo>
                  <a:lnTo>
                    <a:pt x="44196" y="146304"/>
                  </a:lnTo>
                  <a:lnTo>
                    <a:pt x="62484" y="137160"/>
                  </a:lnTo>
                  <a:lnTo>
                    <a:pt x="83820" y="128016"/>
                  </a:lnTo>
                  <a:lnTo>
                    <a:pt x="109728" y="117348"/>
                  </a:lnTo>
                  <a:lnTo>
                    <a:pt x="137160" y="105156"/>
                  </a:lnTo>
                  <a:lnTo>
                    <a:pt x="169164" y="94488"/>
                  </a:lnTo>
                  <a:lnTo>
                    <a:pt x="201168" y="80772"/>
                  </a:lnTo>
                  <a:lnTo>
                    <a:pt x="234696" y="68580"/>
                  </a:lnTo>
                  <a:lnTo>
                    <a:pt x="271272" y="57912"/>
                  </a:lnTo>
                  <a:lnTo>
                    <a:pt x="306324" y="47244"/>
                  </a:lnTo>
                  <a:lnTo>
                    <a:pt x="344424" y="36576"/>
                  </a:lnTo>
                  <a:lnTo>
                    <a:pt x="381000" y="28956"/>
                  </a:lnTo>
                  <a:lnTo>
                    <a:pt x="416052" y="19812"/>
                  </a:lnTo>
                  <a:lnTo>
                    <a:pt x="451104" y="15240"/>
                  </a:lnTo>
                  <a:lnTo>
                    <a:pt x="486156" y="10668"/>
                  </a:lnTo>
                  <a:lnTo>
                    <a:pt x="518160" y="7620"/>
                  </a:lnTo>
                  <a:lnTo>
                    <a:pt x="547116" y="4572"/>
                  </a:lnTo>
                  <a:lnTo>
                    <a:pt x="577596" y="1524"/>
                  </a:lnTo>
                  <a:lnTo>
                    <a:pt x="603504" y="1524"/>
                  </a:lnTo>
                  <a:lnTo>
                    <a:pt x="629412" y="0"/>
                  </a:lnTo>
                  <a:close/>
                </a:path>
              </a:pathLst>
            </a:custGeom>
            <a:solidFill>
              <a:srgbClr val="12297C"/>
            </a:solidFill>
            <a:ln w="0" cap="rnd">
              <a:noFill/>
              <a:round/>
              <a:headEnd/>
              <a:tailEnd/>
            </a:ln>
          </p:spPr>
          <p:txBody>
            <a:bodyPr/>
            <a:lstStyle/>
            <a:p>
              <a:endParaRPr lang="en-AU"/>
            </a:p>
          </p:txBody>
        </p:sp>
        <p:sp>
          <p:nvSpPr>
            <p:cNvPr id="24649" name="Shape 3453"/>
            <p:cNvSpPr>
              <a:spLocks/>
            </p:cNvSpPr>
            <p:nvPr/>
          </p:nvSpPr>
          <p:spPr bwMode="auto">
            <a:xfrm>
              <a:off x="1569" y="1630"/>
              <a:ext cx="4679" cy="10638"/>
            </a:xfrm>
            <a:custGeom>
              <a:avLst/>
              <a:gdLst>
                <a:gd name="T0" fmla="*/ 0 w 467868"/>
                <a:gd name="T1" fmla="*/ 0 h 1063752"/>
                <a:gd name="T2" fmla="*/ 0 w 467868"/>
                <a:gd name="T3" fmla="*/ 0 h 1063752"/>
                <a:gd name="T4" fmla="*/ 0 w 467868"/>
                <a:gd name="T5" fmla="*/ 0 h 1063752"/>
                <a:gd name="T6" fmla="*/ 0 w 467868"/>
                <a:gd name="T7" fmla="*/ 0 h 1063752"/>
                <a:gd name="T8" fmla="*/ 0 w 467868"/>
                <a:gd name="T9" fmla="*/ 0 h 1063752"/>
                <a:gd name="T10" fmla="*/ 0 w 467868"/>
                <a:gd name="T11" fmla="*/ 0 h 1063752"/>
                <a:gd name="T12" fmla="*/ 0 w 467868"/>
                <a:gd name="T13" fmla="*/ 0 h 1063752"/>
                <a:gd name="T14" fmla="*/ 0 w 467868"/>
                <a:gd name="T15" fmla="*/ 0 h 1063752"/>
                <a:gd name="T16" fmla="*/ 0 w 467868"/>
                <a:gd name="T17" fmla="*/ 0 h 1063752"/>
                <a:gd name="T18" fmla="*/ 0 w 467868"/>
                <a:gd name="T19" fmla="*/ 0 h 1063752"/>
                <a:gd name="T20" fmla="*/ 0 w 467868"/>
                <a:gd name="T21" fmla="*/ 0 h 1063752"/>
                <a:gd name="T22" fmla="*/ 0 w 467868"/>
                <a:gd name="T23" fmla="*/ 0 h 1063752"/>
                <a:gd name="T24" fmla="*/ 0 w 467868"/>
                <a:gd name="T25" fmla="*/ 0 h 1063752"/>
                <a:gd name="T26" fmla="*/ 0 w 467868"/>
                <a:gd name="T27" fmla="*/ 0 h 1063752"/>
                <a:gd name="T28" fmla="*/ 0 w 467868"/>
                <a:gd name="T29" fmla="*/ 0 h 1063752"/>
                <a:gd name="T30" fmla="*/ 0 w 467868"/>
                <a:gd name="T31" fmla="*/ 0 h 1063752"/>
                <a:gd name="T32" fmla="*/ 0 w 467868"/>
                <a:gd name="T33" fmla="*/ 0 h 1063752"/>
                <a:gd name="T34" fmla="*/ 0 w 467868"/>
                <a:gd name="T35" fmla="*/ 0 h 1063752"/>
                <a:gd name="T36" fmla="*/ 0 w 467868"/>
                <a:gd name="T37" fmla="*/ 0 h 1063752"/>
                <a:gd name="T38" fmla="*/ 0 w 467868"/>
                <a:gd name="T39" fmla="*/ 0 h 1063752"/>
                <a:gd name="T40" fmla="*/ 0 w 467868"/>
                <a:gd name="T41" fmla="*/ 0 h 1063752"/>
                <a:gd name="T42" fmla="*/ 0 w 467868"/>
                <a:gd name="T43" fmla="*/ 0 h 1063752"/>
                <a:gd name="T44" fmla="*/ 0 w 467868"/>
                <a:gd name="T45" fmla="*/ 0 h 1063752"/>
                <a:gd name="T46" fmla="*/ 0 w 467868"/>
                <a:gd name="T47" fmla="*/ 0 h 1063752"/>
                <a:gd name="T48" fmla="*/ 0 w 467868"/>
                <a:gd name="T49" fmla="*/ 0 h 1063752"/>
                <a:gd name="T50" fmla="*/ 0 w 467868"/>
                <a:gd name="T51" fmla="*/ 0 h 1063752"/>
                <a:gd name="T52" fmla="*/ 0 w 467868"/>
                <a:gd name="T53" fmla="*/ 0 h 1063752"/>
                <a:gd name="T54" fmla="*/ 0 w 467868"/>
                <a:gd name="T55" fmla="*/ 0 h 1063752"/>
                <a:gd name="T56" fmla="*/ 0 w 467868"/>
                <a:gd name="T57" fmla="*/ 0 h 1063752"/>
                <a:gd name="T58" fmla="*/ 0 w 467868"/>
                <a:gd name="T59" fmla="*/ 0 h 1063752"/>
                <a:gd name="T60" fmla="*/ 0 w 467868"/>
                <a:gd name="T61" fmla="*/ 0 h 1063752"/>
                <a:gd name="T62" fmla="*/ 0 w 467868"/>
                <a:gd name="T63" fmla="*/ 0 h 1063752"/>
                <a:gd name="T64" fmla="*/ 0 w 467868"/>
                <a:gd name="T65" fmla="*/ 0 h 1063752"/>
                <a:gd name="T66" fmla="*/ 0 w 467868"/>
                <a:gd name="T67" fmla="*/ 0 h 1063752"/>
                <a:gd name="T68" fmla="*/ 0 w 467868"/>
                <a:gd name="T69" fmla="*/ 0 h 1063752"/>
                <a:gd name="T70" fmla="*/ 0 w 467868"/>
                <a:gd name="T71" fmla="*/ 0 h 1063752"/>
                <a:gd name="T72" fmla="*/ 0 w 467868"/>
                <a:gd name="T73" fmla="*/ 0 h 1063752"/>
                <a:gd name="T74" fmla="*/ 0 w 467868"/>
                <a:gd name="T75" fmla="*/ 0 h 1063752"/>
                <a:gd name="T76" fmla="*/ 0 w 467868"/>
                <a:gd name="T77" fmla="*/ 0 h 1063752"/>
                <a:gd name="T78" fmla="*/ 0 w 467868"/>
                <a:gd name="T79" fmla="*/ 0 h 1063752"/>
                <a:gd name="T80" fmla="*/ 0 w 467868"/>
                <a:gd name="T81" fmla="*/ 0 h 1063752"/>
                <a:gd name="T82" fmla="*/ 0 w 467868"/>
                <a:gd name="T83" fmla="*/ 0 h 1063752"/>
                <a:gd name="T84" fmla="*/ 0 w 467868"/>
                <a:gd name="T85" fmla="*/ 0 h 1063752"/>
                <a:gd name="T86" fmla="*/ 0 w 467868"/>
                <a:gd name="T87" fmla="*/ 0 h 1063752"/>
                <a:gd name="T88" fmla="*/ 0 w 467868"/>
                <a:gd name="T89" fmla="*/ 0 h 1063752"/>
                <a:gd name="T90" fmla="*/ 0 w 467868"/>
                <a:gd name="T91" fmla="*/ 0 h 1063752"/>
                <a:gd name="T92" fmla="*/ 0 w 467868"/>
                <a:gd name="T93" fmla="*/ 0 h 1063752"/>
                <a:gd name="T94" fmla="*/ 0 w 467868"/>
                <a:gd name="T95" fmla="*/ 0 h 1063752"/>
                <a:gd name="T96" fmla="*/ 0 w 467868"/>
                <a:gd name="T97" fmla="*/ 0 h 1063752"/>
                <a:gd name="T98" fmla="*/ 0 w 467868"/>
                <a:gd name="T99" fmla="*/ 0 h 1063752"/>
                <a:gd name="T100" fmla="*/ 0 w 467868"/>
                <a:gd name="T101" fmla="*/ 0 h 1063752"/>
                <a:gd name="T102" fmla="*/ 0 w 467868"/>
                <a:gd name="T103" fmla="*/ 0 h 1063752"/>
                <a:gd name="T104" fmla="*/ 0 w 467868"/>
                <a:gd name="T105" fmla="*/ 0 h 1063752"/>
                <a:gd name="T106" fmla="*/ 0 w 467868"/>
                <a:gd name="T107" fmla="*/ 0 h 1063752"/>
                <a:gd name="T108" fmla="*/ 0 w 467868"/>
                <a:gd name="T109" fmla="*/ 0 h 1063752"/>
                <a:gd name="T110" fmla="*/ 0 w 467868"/>
                <a:gd name="T111" fmla="*/ 0 h 1063752"/>
                <a:gd name="T112" fmla="*/ 0 w 467868"/>
                <a:gd name="T113" fmla="*/ 0 h 1063752"/>
                <a:gd name="T114" fmla="*/ 0 w 467868"/>
                <a:gd name="T115" fmla="*/ 0 h 1063752"/>
                <a:gd name="T116" fmla="*/ 0 w 467868"/>
                <a:gd name="T117" fmla="*/ 0 h 1063752"/>
                <a:gd name="T118" fmla="*/ 0 w 467868"/>
                <a:gd name="T119" fmla="*/ 0 h 10637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7868"/>
                <a:gd name="T181" fmla="*/ 0 h 1063752"/>
                <a:gd name="T182" fmla="*/ 467868 w 467868"/>
                <a:gd name="T183" fmla="*/ 1063752 h 10637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7868" h="1063752">
                  <a:moveTo>
                    <a:pt x="411480" y="0"/>
                  </a:moveTo>
                  <a:lnTo>
                    <a:pt x="451104" y="0"/>
                  </a:lnTo>
                  <a:lnTo>
                    <a:pt x="458724" y="1524"/>
                  </a:lnTo>
                  <a:lnTo>
                    <a:pt x="464820" y="1524"/>
                  </a:lnTo>
                  <a:lnTo>
                    <a:pt x="467868" y="3048"/>
                  </a:lnTo>
                  <a:lnTo>
                    <a:pt x="464820" y="7620"/>
                  </a:lnTo>
                  <a:lnTo>
                    <a:pt x="461772" y="7620"/>
                  </a:lnTo>
                  <a:lnTo>
                    <a:pt x="458724" y="9144"/>
                  </a:lnTo>
                  <a:lnTo>
                    <a:pt x="455676" y="10668"/>
                  </a:lnTo>
                  <a:lnTo>
                    <a:pt x="449580" y="10668"/>
                  </a:lnTo>
                  <a:lnTo>
                    <a:pt x="443484" y="12192"/>
                  </a:lnTo>
                  <a:lnTo>
                    <a:pt x="435864" y="12192"/>
                  </a:lnTo>
                  <a:lnTo>
                    <a:pt x="428244" y="13716"/>
                  </a:lnTo>
                  <a:lnTo>
                    <a:pt x="405384" y="13716"/>
                  </a:lnTo>
                  <a:lnTo>
                    <a:pt x="393192" y="15240"/>
                  </a:lnTo>
                  <a:lnTo>
                    <a:pt x="379476" y="16764"/>
                  </a:lnTo>
                  <a:lnTo>
                    <a:pt x="364236" y="18288"/>
                  </a:lnTo>
                  <a:lnTo>
                    <a:pt x="348996" y="19812"/>
                  </a:lnTo>
                  <a:lnTo>
                    <a:pt x="333756" y="21336"/>
                  </a:lnTo>
                  <a:lnTo>
                    <a:pt x="318516" y="24384"/>
                  </a:lnTo>
                  <a:lnTo>
                    <a:pt x="301752" y="27432"/>
                  </a:lnTo>
                  <a:lnTo>
                    <a:pt x="284988" y="30480"/>
                  </a:lnTo>
                  <a:lnTo>
                    <a:pt x="268224" y="33528"/>
                  </a:lnTo>
                  <a:lnTo>
                    <a:pt x="252984" y="38100"/>
                  </a:lnTo>
                  <a:lnTo>
                    <a:pt x="236220" y="44196"/>
                  </a:lnTo>
                  <a:lnTo>
                    <a:pt x="220980" y="48768"/>
                  </a:lnTo>
                  <a:lnTo>
                    <a:pt x="205740" y="54864"/>
                  </a:lnTo>
                  <a:lnTo>
                    <a:pt x="192024" y="62484"/>
                  </a:lnTo>
                  <a:lnTo>
                    <a:pt x="176784" y="70104"/>
                  </a:lnTo>
                  <a:lnTo>
                    <a:pt x="163068" y="77724"/>
                  </a:lnTo>
                  <a:lnTo>
                    <a:pt x="147828" y="86868"/>
                  </a:lnTo>
                  <a:lnTo>
                    <a:pt x="134112" y="96012"/>
                  </a:lnTo>
                  <a:lnTo>
                    <a:pt x="118872" y="103632"/>
                  </a:lnTo>
                  <a:lnTo>
                    <a:pt x="106680" y="112776"/>
                  </a:lnTo>
                  <a:lnTo>
                    <a:pt x="92964" y="120396"/>
                  </a:lnTo>
                  <a:lnTo>
                    <a:pt x="80772" y="129540"/>
                  </a:lnTo>
                  <a:lnTo>
                    <a:pt x="67056" y="137160"/>
                  </a:lnTo>
                  <a:lnTo>
                    <a:pt x="57912" y="144780"/>
                  </a:lnTo>
                  <a:lnTo>
                    <a:pt x="47244" y="152400"/>
                  </a:lnTo>
                  <a:lnTo>
                    <a:pt x="38100" y="160020"/>
                  </a:lnTo>
                  <a:lnTo>
                    <a:pt x="32004" y="164592"/>
                  </a:lnTo>
                  <a:lnTo>
                    <a:pt x="25908" y="170688"/>
                  </a:lnTo>
                  <a:lnTo>
                    <a:pt x="22860" y="175260"/>
                  </a:lnTo>
                  <a:lnTo>
                    <a:pt x="19812" y="178308"/>
                  </a:lnTo>
                  <a:lnTo>
                    <a:pt x="19812" y="182880"/>
                  </a:lnTo>
                  <a:lnTo>
                    <a:pt x="24384" y="195072"/>
                  </a:lnTo>
                  <a:lnTo>
                    <a:pt x="28956" y="210312"/>
                  </a:lnTo>
                  <a:lnTo>
                    <a:pt x="35052" y="228600"/>
                  </a:lnTo>
                  <a:lnTo>
                    <a:pt x="42672" y="249936"/>
                  </a:lnTo>
                  <a:lnTo>
                    <a:pt x="53340" y="275844"/>
                  </a:lnTo>
                  <a:lnTo>
                    <a:pt x="64008" y="301752"/>
                  </a:lnTo>
                  <a:lnTo>
                    <a:pt x="74676" y="330708"/>
                  </a:lnTo>
                  <a:lnTo>
                    <a:pt x="85344" y="359664"/>
                  </a:lnTo>
                  <a:lnTo>
                    <a:pt x="97536" y="391668"/>
                  </a:lnTo>
                  <a:lnTo>
                    <a:pt x="108204" y="420624"/>
                  </a:lnTo>
                  <a:lnTo>
                    <a:pt x="120396" y="451104"/>
                  </a:lnTo>
                  <a:lnTo>
                    <a:pt x="129540" y="480060"/>
                  </a:lnTo>
                  <a:lnTo>
                    <a:pt x="138684" y="507492"/>
                  </a:lnTo>
                  <a:lnTo>
                    <a:pt x="146304" y="533400"/>
                  </a:lnTo>
                  <a:lnTo>
                    <a:pt x="150876" y="556260"/>
                  </a:lnTo>
                  <a:lnTo>
                    <a:pt x="155448" y="577596"/>
                  </a:lnTo>
                  <a:lnTo>
                    <a:pt x="160020" y="598932"/>
                  </a:lnTo>
                  <a:lnTo>
                    <a:pt x="164592" y="621792"/>
                  </a:lnTo>
                  <a:lnTo>
                    <a:pt x="169164" y="643128"/>
                  </a:lnTo>
                  <a:lnTo>
                    <a:pt x="172212" y="665988"/>
                  </a:lnTo>
                  <a:lnTo>
                    <a:pt x="175260" y="688848"/>
                  </a:lnTo>
                  <a:lnTo>
                    <a:pt x="178308" y="708660"/>
                  </a:lnTo>
                  <a:lnTo>
                    <a:pt x="182880" y="729996"/>
                  </a:lnTo>
                  <a:lnTo>
                    <a:pt x="185928" y="748284"/>
                  </a:lnTo>
                  <a:lnTo>
                    <a:pt x="187452" y="766572"/>
                  </a:lnTo>
                  <a:lnTo>
                    <a:pt x="190500" y="783336"/>
                  </a:lnTo>
                  <a:lnTo>
                    <a:pt x="193548" y="797052"/>
                  </a:lnTo>
                  <a:lnTo>
                    <a:pt x="195072" y="809244"/>
                  </a:lnTo>
                  <a:lnTo>
                    <a:pt x="196596" y="819912"/>
                  </a:lnTo>
                  <a:lnTo>
                    <a:pt x="199644" y="827532"/>
                  </a:lnTo>
                  <a:lnTo>
                    <a:pt x="201168" y="832104"/>
                  </a:lnTo>
                  <a:lnTo>
                    <a:pt x="202692" y="835152"/>
                  </a:lnTo>
                  <a:lnTo>
                    <a:pt x="207264" y="839724"/>
                  </a:lnTo>
                  <a:lnTo>
                    <a:pt x="211836" y="845820"/>
                  </a:lnTo>
                  <a:lnTo>
                    <a:pt x="217932" y="853440"/>
                  </a:lnTo>
                  <a:lnTo>
                    <a:pt x="224028" y="861060"/>
                  </a:lnTo>
                  <a:lnTo>
                    <a:pt x="233172" y="870204"/>
                  </a:lnTo>
                  <a:lnTo>
                    <a:pt x="242316" y="877824"/>
                  </a:lnTo>
                  <a:lnTo>
                    <a:pt x="252984" y="888492"/>
                  </a:lnTo>
                  <a:lnTo>
                    <a:pt x="262128" y="899160"/>
                  </a:lnTo>
                  <a:lnTo>
                    <a:pt x="271272" y="908304"/>
                  </a:lnTo>
                  <a:lnTo>
                    <a:pt x="281940" y="918972"/>
                  </a:lnTo>
                  <a:lnTo>
                    <a:pt x="292608" y="929640"/>
                  </a:lnTo>
                  <a:lnTo>
                    <a:pt x="303276" y="940308"/>
                  </a:lnTo>
                  <a:lnTo>
                    <a:pt x="313944" y="950976"/>
                  </a:lnTo>
                  <a:lnTo>
                    <a:pt x="321564" y="961644"/>
                  </a:lnTo>
                  <a:lnTo>
                    <a:pt x="330708" y="972312"/>
                  </a:lnTo>
                  <a:lnTo>
                    <a:pt x="338328" y="979932"/>
                  </a:lnTo>
                  <a:lnTo>
                    <a:pt x="345948" y="989076"/>
                  </a:lnTo>
                  <a:lnTo>
                    <a:pt x="352044" y="996696"/>
                  </a:lnTo>
                  <a:lnTo>
                    <a:pt x="359664" y="1005840"/>
                  </a:lnTo>
                  <a:lnTo>
                    <a:pt x="365760" y="1013460"/>
                  </a:lnTo>
                  <a:lnTo>
                    <a:pt x="370332" y="1022604"/>
                  </a:lnTo>
                  <a:lnTo>
                    <a:pt x="374904" y="1028700"/>
                  </a:lnTo>
                  <a:lnTo>
                    <a:pt x="381000" y="1036320"/>
                  </a:lnTo>
                  <a:lnTo>
                    <a:pt x="384048" y="1042416"/>
                  </a:lnTo>
                  <a:lnTo>
                    <a:pt x="387096" y="1048512"/>
                  </a:lnTo>
                  <a:lnTo>
                    <a:pt x="390144" y="1051560"/>
                  </a:lnTo>
                  <a:lnTo>
                    <a:pt x="393192" y="1056132"/>
                  </a:lnTo>
                  <a:lnTo>
                    <a:pt x="394716" y="1059180"/>
                  </a:lnTo>
                  <a:lnTo>
                    <a:pt x="397764" y="1062228"/>
                  </a:lnTo>
                  <a:lnTo>
                    <a:pt x="397764" y="1063752"/>
                  </a:lnTo>
                  <a:lnTo>
                    <a:pt x="390144" y="1054608"/>
                  </a:lnTo>
                  <a:lnTo>
                    <a:pt x="379476" y="1042416"/>
                  </a:lnTo>
                  <a:lnTo>
                    <a:pt x="367284" y="1030224"/>
                  </a:lnTo>
                  <a:lnTo>
                    <a:pt x="355092" y="1014984"/>
                  </a:lnTo>
                  <a:lnTo>
                    <a:pt x="339852" y="998220"/>
                  </a:lnTo>
                  <a:lnTo>
                    <a:pt x="326136" y="982980"/>
                  </a:lnTo>
                  <a:lnTo>
                    <a:pt x="309372" y="966216"/>
                  </a:lnTo>
                  <a:lnTo>
                    <a:pt x="294132" y="947928"/>
                  </a:lnTo>
                  <a:lnTo>
                    <a:pt x="277368" y="931164"/>
                  </a:lnTo>
                  <a:lnTo>
                    <a:pt x="262128" y="914400"/>
                  </a:lnTo>
                  <a:lnTo>
                    <a:pt x="246888" y="899160"/>
                  </a:lnTo>
                  <a:lnTo>
                    <a:pt x="234696" y="885444"/>
                  </a:lnTo>
                  <a:lnTo>
                    <a:pt x="220980" y="873252"/>
                  </a:lnTo>
                  <a:lnTo>
                    <a:pt x="211836" y="864108"/>
                  </a:lnTo>
                  <a:lnTo>
                    <a:pt x="201168" y="856488"/>
                  </a:lnTo>
                  <a:lnTo>
                    <a:pt x="196596" y="853440"/>
                  </a:lnTo>
                  <a:lnTo>
                    <a:pt x="192024" y="848868"/>
                  </a:lnTo>
                  <a:lnTo>
                    <a:pt x="187452" y="842772"/>
                  </a:lnTo>
                  <a:lnTo>
                    <a:pt x="184404" y="833628"/>
                  </a:lnTo>
                  <a:lnTo>
                    <a:pt x="181356" y="822960"/>
                  </a:lnTo>
                  <a:lnTo>
                    <a:pt x="178308" y="810768"/>
                  </a:lnTo>
                  <a:lnTo>
                    <a:pt x="176784" y="795528"/>
                  </a:lnTo>
                  <a:lnTo>
                    <a:pt x="175260" y="778764"/>
                  </a:lnTo>
                  <a:lnTo>
                    <a:pt x="173736" y="760476"/>
                  </a:lnTo>
                  <a:lnTo>
                    <a:pt x="169164" y="740664"/>
                  </a:lnTo>
                  <a:lnTo>
                    <a:pt x="167640" y="719328"/>
                  </a:lnTo>
                  <a:lnTo>
                    <a:pt x="164592" y="696468"/>
                  </a:lnTo>
                  <a:lnTo>
                    <a:pt x="161544" y="672084"/>
                  </a:lnTo>
                  <a:lnTo>
                    <a:pt x="155448" y="646176"/>
                  </a:lnTo>
                  <a:lnTo>
                    <a:pt x="150876" y="621792"/>
                  </a:lnTo>
                  <a:lnTo>
                    <a:pt x="144780" y="594360"/>
                  </a:lnTo>
                  <a:lnTo>
                    <a:pt x="137160" y="566928"/>
                  </a:lnTo>
                  <a:lnTo>
                    <a:pt x="129540" y="537972"/>
                  </a:lnTo>
                  <a:lnTo>
                    <a:pt x="118872" y="507492"/>
                  </a:lnTo>
                  <a:lnTo>
                    <a:pt x="108204" y="475488"/>
                  </a:lnTo>
                  <a:lnTo>
                    <a:pt x="97536" y="443484"/>
                  </a:lnTo>
                  <a:lnTo>
                    <a:pt x="85344" y="411480"/>
                  </a:lnTo>
                  <a:lnTo>
                    <a:pt x="73152" y="377952"/>
                  </a:lnTo>
                  <a:lnTo>
                    <a:pt x="60960" y="347472"/>
                  </a:lnTo>
                  <a:lnTo>
                    <a:pt x="50292" y="316992"/>
                  </a:lnTo>
                  <a:lnTo>
                    <a:pt x="38100" y="288036"/>
                  </a:lnTo>
                  <a:lnTo>
                    <a:pt x="28956" y="262128"/>
                  </a:lnTo>
                  <a:lnTo>
                    <a:pt x="19812" y="236220"/>
                  </a:lnTo>
                  <a:lnTo>
                    <a:pt x="12192" y="216408"/>
                  </a:lnTo>
                  <a:lnTo>
                    <a:pt x="6096" y="198120"/>
                  </a:lnTo>
                  <a:lnTo>
                    <a:pt x="1524" y="184404"/>
                  </a:lnTo>
                  <a:lnTo>
                    <a:pt x="0" y="175260"/>
                  </a:lnTo>
                  <a:lnTo>
                    <a:pt x="1524" y="172212"/>
                  </a:lnTo>
                  <a:lnTo>
                    <a:pt x="3048" y="167640"/>
                  </a:lnTo>
                  <a:lnTo>
                    <a:pt x="6096" y="166116"/>
                  </a:lnTo>
                  <a:lnTo>
                    <a:pt x="10668" y="161544"/>
                  </a:lnTo>
                  <a:lnTo>
                    <a:pt x="18288" y="156972"/>
                  </a:lnTo>
                  <a:lnTo>
                    <a:pt x="24384" y="150876"/>
                  </a:lnTo>
                  <a:lnTo>
                    <a:pt x="33528" y="143256"/>
                  </a:lnTo>
                  <a:lnTo>
                    <a:pt x="44196" y="137160"/>
                  </a:lnTo>
                  <a:lnTo>
                    <a:pt x="56388" y="129540"/>
                  </a:lnTo>
                  <a:lnTo>
                    <a:pt x="68580" y="120396"/>
                  </a:lnTo>
                  <a:lnTo>
                    <a:pt x="82296" y="112776"/>
                  </a:lnTo>
                  <a:lnTo>
                    <a:pt x="97536" y="102108"/>
                  </a:lnTo>
                  <a:lnTo>
                    <a:pt x="115824" y="92964"/>
                  </a:lnTo>
                  <a:lnTo>
                    <a:pt x="132588" y="80772"/>
                  </a:lnTo>
                  <a:lnTo>
                    <a:pt x="150876" y="71628"/>
                  </a:lnTo>
                  <a:lnTo>
                    <a:pt x="172212" y="59436"/>
                  </a:lnTo>
                  <a:lnTo>
                    <a:pt x="195072" y="48768"/>
                  </a:lnTo>
                  <a:lnTo>
                    <a:pt x="216408" y="38100"/>
                  </a:lnTo>
                  <a:lnTo>
                    <a:pt x="239268" y="28956"/>
                  </a:lnTo>
                  <a:lnTo>
                    <a:pt x="262128" y="21336"/>
                  </a:lnTo>
                  <a:lnTo>
                    <a:pt x="286512" y="15240"/>
                  </a:lnTo>
                  <a:lnTo>
                    <a:pt x="309372" y="10668"/>
                  </a:lnTo>
                  <a:lnTo>
                    <a:pt x="332232" y="7620"/>
                  </a:lnTo>
                  <a:lnTo>
                    <a:pt x="353568" y="4572"/>
                  </a:lnTo>
                  <a:lnTo>
                    <a:pt x="374904" y="3048"/>
                  </a:lnTo>
                  <a:lnTo>
                    <a:pt x="393192" y="1524"/>
                  </a:lnTo>
                  <a:lnTo>
                    <a:pt x="411480" y="0"/>
                  </a:lnTo>
                  <a:close/>
                </a:path>
              </a:pathLst>
            </a:custGeom>
            <a:solidFill>
              <a:srgbClr val="12297C"/>
            </a:solidFill>
            <a:ln w="0" cap="rnd">
              <a:noFill/>
              <a:round/>
              <a:headEnd/>
              <a:tailEnd/>
            </a:ln>
          </p:spPr>
          <p:txBody>
            <a:bodyPr/>
            <a:lstStyle/>
            <a:p>
              <a:endParaRPr lang="en-AU"/>
            </a:p>
          </p:txBody>
        </p:sp>
        <p:sp>
          <p:nvSpPr>
            <p:cNvPr id="24650" name="Shape 3454"/>
            <p:cNvSpPr>
              <a:spLocks/>
            </p:cNvSpPr>
            <p:nvPr/>
          </p:nvSpPr>
          <p:spPr bwMode="auto">
            <a:xfrm>
              <a:off x="6156" y="11963"/>
              <a:ext cx="4588" cy="853"/>
            </a:xfrm>
            <a:custGeom>
              <a:avLst/>
              <a:gdLst>
                <a:gd name="T0" fmla="*/ 0 w 458724"/>
                <a:gd name="T1" fmla="*/ 0 h 85344"/>
                <a:gd name="T2" fmla="*/ 0 w 458724"/>
                <a:gd name="T3" fmla="*/ 0 h 85344"/>
                <a:gd name="T4" fmla="*/ 0 w 458724"/>
                <a:gd name="T5" fmla="*/ 0 h 85344"/>
                <a:gd name="T6" fmla="*/ 0 w 458724"/>
                <a:gd name="T7" fmla="*/ 0 h 85344"/>
                <a:gd name="T8" fmla="*/ 0 w 458724"/>
                <a:gd name="T9" fmla="*/ 0 h 85344"/>
                <a:gd name="T10" fmla="*/ 0 w 458724"/>
                <a:gd name="T11" fmla="*/ 0 h 85344"/>
                <a:gd name="T12" fmla="*/ 0 w 458724"/>
                <a:gd name="T13" fmla="*/ 0 h 85344"/>
                <a:gd name="T14" fmla="*/ 0 w 458724"/>
                <a:gd name="T15" fmla="*/ 0 h 85344"/>
                <a:gd name="T16" fmla="*/ 0 w 458724"/>
                <a:gd name="T17" fmla="*/ 0 h 85344"/>
                <a:gd name="T18" fmla="*/ 0 w 458724"/>
                <a:gd name="T19" fmla="*/ 0 h 85344"/>
                <a:gd name="T20" fmla="*/ 0 w 458724"/>
                <a:gd name="T21" fmla="*/ 0 h 85344"/>
                <a:gd name="T22" fmla="*/ 0 w 458724"/>
                <a:gd name="T23" fmla="*/ 0 h 85344"/>
                <a:gd name="T24" fmla="*/ 0 w 458724"/>
                <a:gd name="T25" fmla="*/ 0 h 85344"/>
                <a:gd name="T26" fmla="*/ 0 w 458724"/>
                <a:gd name="T27" fmla="*/ 0 h 85344"/>
                <a:gd name="T28" fmla="*/ 0 w 458724"/>
                <a:gd name="T29" fmla="*/ 0 h 85344"/>
                <a:gd name="T30" fmla="*/ 0 w 458724"/>
                <a:gd name="T31" fmla="*/ 0 h 85344"/>
                <a:gd name="T32" fmla="*/ 0 w 458724"/>
                <a:gd name="T33" fmla="*/ 0 h 85344"/>
                <a:gd name="T34" fmla="*/ 0 w 458724"/>
                <a:gd name="T35" fmla="*/ 0 h 85344"/>
                <a:gd name="T36" fmla="*/ 0 w 458724"/>
                <a:gd name="T37" fmla="*/ 0 h 85344"/>
                <a:gd name="T38" fmla="*/ 0 w 458724"/>
                <a:gd name="T39" fmla="*/ 0 h 85344"/>
                <a:gd name="T40" fmla="*/ 0 w 458724"/>
                <a:gd name="T41" fmla="*/ 0 h 85344"/>
                <a:gd name="T42" fmla="*/ 0 w 458724"/>
                <a:gd name="T43" fmla="*/ 0 h 85344"/>
                <a:gd name="T44" fmla="*/ 0 w 458724"/>
                <a:gd name="T45" fmla="*/ 0 h 85344"/>
                <a:gd name="T46" fmla="*/ 0 w 458724"/>
                <a:gd name="T47" fmla="*/ 0 h 85344"/>
                <a:gd name="T48" fmla="*/ 0 w 458724"/>
                <a:gd name="T49" fmla="*/ 0 h 85344"/>
                <a:gd name="T50" fmla="*/ 0 w 458724"/>
                <a:gd name="T51" fmla="*/ 0 h 85344"/>
                <a:gd name="T52" fmla="*/ 0 w 458724"/>
                <a:gd name="T53" fmla="*/ 0 h 85344"/>
                <a:gd name="T54" fmla="*/ 0 w 458724"/>
                <a:gd name="T55" fmla="*/ 0 h 85344"/>
                <a:gd name="T56" fmla="*/ 0 w 458724"/>
                <a:gd name="T57" fmla="*/ 0 h 85344"/>
                <a:gd name="T58" fmla="*/ 0 w 458724"/>
                <a:gd name="T59" fmla="*/ 0 h 85344"/>
                <a:gd name="T60" fmla="*/ 0 w 458724"/>
                <a:gd name="T61" fmla="*/ 0 h 85344"/>
                <a:gd name="T62" fmla="*/ 0 w 458724"/>
                <a:gd name="T63" fmla="*/ 0 h 85344"/>
                <a:gd name="T64" fmla="*/ 0 w 458724"/>
                <a:gd name="T65" fmla="*/ 0 h 85344"/>
                <a:gd name="T66" fmla="*/ 0 w 458724"/>
                <a:gd name="T67" fmla="*/ 0 h 85344"/>
                <a:gd name="T68" fmla="*/ 0 w 458724"/>
                <a:gd name="T69" fmla="*/ 0 h 85344"/>
                <a:gd name="T70" fmla="*/ 0 w 458724"/>
                <a:gd name="T71" fmla="*/ 0 h 85344"/>
                <a:gd name="T72" fmla="*/ 0 w 458724"/>
                <a:gd name="T73" fmla="*/ 0 h 85344"/>
                <a:gd name="T74" fmla="*/ 0 w 458724"/>
                <a:gd name="T75" fmla="*/ 0 h 85344"/>
                <a:gd name="T76" fmla="*/ 0 w 458724"/>
                <a:gd name="T77" fmla="*/ 0 h 85344"/>
                <a:gd name="T78" fmla="*/ 0 w 458724"/>
                <a:gd name="T79" fmla="*/ 0 h 85344"/>
                <a:gd name="T80" fmla="*/ 0 w 458724"/>
                <a:gd name="T81" fmla="*/ 0 h 85344"/>
                <a:gd name="T82" fmla="*/ 0 w 458724"/>
                <a:gd name="T83" fmla="*/ 0 h 85344"/>
                <a:gd name="T84" fmla="*/ 0 w 458724"/>
                <a:gd name="T85" fmla="*/ 0 h 85344"/>
                <a:gd name="T86" fmla="*/ 0 w 458724"/>
                <a:gd name="T87" fmla="*/ 0 h 85344"/>
                <a:gd name="T88" fmla="*/ 0 w 458724"/>
                <a:gd name="T89" fmla="*/ 0 h 85344"/>
                <a:gd name="T90" fmla="*/ 0 w 458724"/>
                <a:gd name="T91" fmla="*/ 0 h 85344"/>
                <a:gd name="T92" fmla="*/ 0 w 458724"/>
                <a:gd name="T93" fmla="*/ 0 h 85344"/>
                <a:gd name="T94" fmla="*/ 0 w 458724"/>
                <a:gd name="T95" fmla="*/ 0 h 85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724"/>
                <a:gd name="T145" fmla="*/ 0 h 85344"/>
                <a:gd name="T146" fmla="*/ 458724 w 458724"/>
                <a:gd name="T147" fmla="*/ 85344 h 85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724" h="85344">
                  <a:moveTo>
                    <a:pt x="452628" y="0"/>
                  </a:moveTo>
                  <a:lnTo>
                    <a:pt x="458724" y="1524"/>
                  </a:lnTo>
                  <a:lnTo>
                    <a:pt x="452628" y="4572"/>
                  </a:lnTo>
                  <a:lnTo>
                    <a:pt x="440436" y="7620"/>
                  </a:lnTo>
                  <a:lnTo>
                    <a:pt x="426720" y="10668"/>
                  </a:lnTo>
                  <a:lnTo>
                    <a:pt x="408432" y="13716"/>
                  </a:lnTo>
                  <a:lnTo>
                    <a:pt x="387096" y="16764"/>
                  </a:lnTo>
                  <a:lnTo>
                    <a:pt x="364236" y="19812"/>
                  </a:lnTo>
                  <a:lnTo>
                    <a:pt x="341376" y="25908"/>
                  </a:lnTo>
                  <a:lnTo>
                    <a:pt x="316992" y="28956"/>
                  </a:lnTo>
                  <a:lnTo>
                    <a:pt x="292608" y="30480"/>
                  </a:lnTo>
                  <a:lnTo>
                    <a:pt x="268224" y="35052"/>
                  </a:lnTo>
                  <a:lnTo>
                    <a:pt x="245364" y="38100"/>
                  </a:lnTo>
                  <a:lnTo>
                    <a:pt x="225552" y="41148"/>
                  </a:lnTo>
                  <a:lnTo>
                    <a:pt x="207264" y="44196"/>
                  </a:lnTo>
                  <a:lnTo>
                    <a:pt x="192024" y="47244"/>
                  </a:lnTo>
                  <a:lnTo>
                    <a:pt x="181356" y="50292"/>
                  </a:lnTo>
                  <a:lnTo>
                    <a:pt x="169164" y="51816"/>
                  </a:lnTo>
                  <a:lnTo>
                    <a:pt x="158496" y="54864"/>
                  </a:lnTo>
                  <a:lnTo>
                    <a:pt x="146304" y="57912"/>
                  </a:lnTo>
                  <a:lnTo>
                    <a:pt x="132588" y="60960"/>
                  </a:lnTo>
                  <a:lnTo>
                    <a:pt x="117348" y="62484"/>
                  </a:lnTo>
                  <a:lnTo>
                    <a:pt x="103632" y="67056"/>
                  </a:lnTo>
                  <a:lnTo>
                    <a:pt x="88392" y="68580"/>
                  </a:lnTo>
                  <a:lnTo>
                    <a:pt x="74676" y="71628"/>
                  </a:lnTo>
                  <a:lnTo>
                    <a:pt x="60960" y="74676"/>
                  </a:lnTo>
                  <a:lnTo>
                    <a:pt x="48768" y="76200"/>
                  </a:lnTo>
                  <a:lnTo>
                    <a:pt x="36576" y="79248"/>
                  </a:lnTo>
                  <a:lnTo>
                    <a:pt x="25908" y="80772"/>
                  </a:lnTo>
                  <a:lnTo>
                    <a:pt x="16764" y="82296"/>
                  </a:lnTo>
                  <a:lnTo>
                    <a:pt x="10668" y="83820"/>
                  </a:lnTo>
                  <a:lnTo>
                    <a:pt x="6096" y="85344"/>
                  </a:lnTo>
                  <a:lnTo>
                    <a:pt x="0" y="70104"/>
                  </a:lnTo>
                  <a:lnTo>
                    <a:pt x="10668" y="70104"/>
                  </a:lnTo>
                  <a:lnTo>
                    <a:pt x="30480" y="67056"/>
                  </a:lnTo>
                  <a:lnTo>
                    <a:pt x="54864" y="64008"/>
                  </a:lnTo>
                  <a:lnTo>
                    <a:pt x="85344" y="59436"/>
                  </a:lnTo>
                  <a:lnTo>
                    <a:pt x="120396" y="53340"/>
                  </a:lnTo>
                  <a:lnTo>
                    <a:pt x="158496" y="47244"/>
                  </a:lnTo>
                  <a:lnTo>
                    <a:pt x="199644" y="39624"/>
                  </a:lnTo>
                  <a:lnTo>
                    <a:pt x="239268" y="33528"/>
                  </a:lnTo>
                  <a:lnTo>
                    <a:pt x="280416" y="25908"/>
                  </a:lnTo>
                  <a:lnTo>
                    <a:pt x="318516" y="19812"/>
                  </a:lnTo>
                  <a:lnTo>
                    <a:pt x="356616" y="12192"/>
                  </a:lnTo>
                  <a:lnTo>
                    <a:pt x="388620" y="7620"/>
                  </a:lnTo>
                  <a:lnTo>
                    <a:pt x="416052" y="3048"/>
                  </a:lnTo>
                  <a:lnTo>
                    <a:pt x="437388" y="1524"/>
                  </a:lnTo>
                  <a:lnTo>
                    <a:pt x="452628" y="0"/>
                  </a:lnTo>
                  <a:close/>
                </a:path>
              </a:pathLst>
            </a:custGeom>
            <a:solidFill>
              <a:srgbClr val="12297C"/>
            </a:solidFill>
            <a:ln w="0" cap="rnd">
              <a:noFill/>
              <a:round/>
              <a:headEnd/>
              <a:tailEnd/>
            </a:ln>
          </p:spPr>
          <p:txBody>
            <a:bodyPr/>
            <a:lstStyle/>
            <a:p>
              <a:endParaRPr lang="en-AU"/>
            </a:p>
          </p:txBody>
        </p:sp>
        <p:sp>
          <p:nvSpPr>
            <p:cNvPr id="24651" name="Shape 3455"/>
            <p:cNvSpPr>
              <a:spLocks/>
            </p:cNvSpPr>
            <p:nvPr/>
          </p:nvSpPr>
          <p:spPr bwMode="auto">
            <a:xfrm>
              <a:off x="2926" y="2301"/>
              <a:ext cx="4983" cy="4602"/>
            </a:xfrm>
            <a:custGeom>
              <a:avLst/>
              <a:gdLst>
                <a:gd name="T0" fmla="*/ 0 w 498348"/>
                <a:gd name="T1" fmla="*/ 0 h 460248"/>
                <a:gd name="T2" fmla="*/ 0 w 498348"/>
                <a:gd name="T3" fmla="*/ 0 h 460248"/>
                <a:gd name="T4" fmla="*/ 0 w 498348"/>
                <a:gd name="T5" fmla="*/ 0 h 460248"/>
                <a:gd name="T6" fmla="*/ 0 w 498348"/>
                <a:gd name="T7" fmla="*/ 0 h 460248"/>
                <a:gd name="T8" fmla="*/ 0 w 498348"/>
                <a:gd name="T9" fmla="*/ 0 h 460248"/>
                <a:gd name="T10" fmla="*/ 0 w 498348"/>
                <a:gd name="T11" fmla="*/ 0 h 460248"/>
                <a:gd name="T12" fmla="*/ 0 w 498348"/>
                <a:gd name="T13" fmla="*/ 0 h 460248"/>
                <a:gd name="T14" fmla="*/ 0 w 498348"/>
                <a:gd name="T15" fmla="*/ 0 h 460248"/>
                <a:gd name="T16" fmla="*/ 0 w 498348"/>
                <a:gd name="T17" fmla="*/ 0 h 460248"/>
                <a:gd name="T18" fmla="*/ 0 w 498348"/>
                <a:gd name="T19" fmla="*/ 0 h 460248"/>
                <a:gd name="T20" fmla="*/ 0 w 498348"/>
                <a:gd name="T21" fmla="*/ 0 h 460248"/>
                <a:gd name="T22" fmla="*/ 0 w 498348"/>
                <a:gd name="T23" fmla="*/ 0 h 460248"/>
                <a:gd name="T24" fmla="*/ 0 w 498348"/>
                <a:gd name="T25" fmla="*/ 0 h 460248"/>
                <a:gd name="T26" fmla="*/ 0 w 498348"/>
                <a:gd name="T27" fmla="*/ 0 h 460248"/>
                <a:gd name="T28" fmla="*/ 0 w 498348"/>
                <a:gd name="T29" fmla="*/ 0 h 460248"/>
                <a:gd name="T30" fmla="*/ 0 w 498348"/>
                <a:gd name="T31" fmla="*/ 0 h 460248"/>
                <a:gd name="T32" fmla="*/ 0 w 498348"/>
                <a:gd name="T33" fmla="*/ 0 h 460248"/>
                <a:gd name="T34" fmla="*/ 0 w 498348"/>
                <a:gd name="T35" fmla="*/ 0 h 460248"/>
                <a:gd name="T36" fmla="*/ 0 w 498348"/>
                <a:gd name="T37" fmla="*/ 0 h 460248"/>
                <a:gd name="T38" fmla="*/ 0 w 498348"/>
                <a:gd name="T39" fmla="*/ 0 h 460248"/>
                <a:gd name="T40" fmla="*/ 0 w 498348"/>
                <a:gd name="T41" fmla="*/ 0 h 460248"/>
                <a:gd name="T42" fmla="*/ 0 w 498348"/>
                <a:gd name="T43" fmla="*/ 0 h 460248"/>
                <a:gd name="T44" fmla="*/ 0 w 498348"/>
                <a:gd name="T45" fmla="*/ 0 h 460248"/>
                <a:gd name="T46" fmla="*/ 0 w 498348"/>
                <a:gd name="T47" fmla="*/ 0 h 460248"/>
                <a:gd name="T48" fmla="*/ 0 w 498348"/>
                <a:gd name="T49" fmla="*/ 0 h 460248"/>
                <a:gd name="T50" fmla="*/ 0 w 498348"/>
                <a:gd name="T51" fmla="*/ 0 h 460248"/>
                <a:gd name="T52" fmla="*/ 0 w 498348"/>
                <a:gd name="T53" fmla="*/ 0 h 460248"/>
                <a:gd name="T54" fmla="*/ 0 w 498348"/>
                <a:gd name="T55" fmla="*/ 0 h 460248"/>
                <a:gd name="T56" fmla="*/ 0 w 498348"/>
                <a:gd name="T57" fmla="*/ 0 h 460248"/>
                <a:gd name="T58" fmla="*/ 0 w 498348"/>
                <a:gd name="T59" fmla="*/ 0 h 460248"/>
                <a:gd name="T60" fmla="*/ 0 w 498348"/>
                <a:gd name="T61" fmla="*/ 0 h 460248"/>
                <a:gd name="T62" fmla="*/ 0 w 498348"/>
                <a:gd name="T63" fmla="*/ 0 h 460248"/>
                <a:gd name="T64" fmla="*/ 0 w 498348"/>
                <a:gd name="T65" fmla="*/ 0 h 460248"/>
                <a:gd name="T66" fmla="*/ 0 w 498348"/>
                <a:gd name="T67" fmla="*/ 0 h 460248"/>
                <a:gd name="T68" fmla="*/ 0 w 498348"/>
                <a:gd name="T69" fmla="*/ 0 h 460248"/>
                <a:gd name="T70" fmla="*/ 0 w 498348"/>
                <a:gd name="T71" fmla="*/ 0 h 460248"/>
                <a:gd name="T72" fmla="*/ 0 w 498348"/>
                <a:gd name="T73" fmla="*/ 0 h 460248"/>
                <a:gd name="T74" fmla="*/ 0 w 498348"/>
                <a:gd name="T75" fmla="*/ 0 h 460248"/>
                <a:gd name="T76" fmla="*/ 0 w 498348"/>
                <a:gd name="T77" fmla="*/ 0 h 460248"/>
                <a:gd name="T78" fmla="*/ 0 w 498348"/>
                <a:gd name="T79" fmla="*/ 0 h 460248"/>
                <a:gd name="T80" fmla="*/ 0 w 498348"/>
                <a:gd name="T81" fmla="*/ 0 h 460248"/>
                <a:gd name="T82" fmla="*/ 0 w 498348"/>
                <a:gd name="T83" fmla="*/ 0 h 460248"/>
                <a:gd name="T84" fmla="*/ 0 w 498348"/>
                <a:gd name="T85" fmla="*/ 0 h 460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8348"/>
                <a:gd name="T130" fmla="*/ 0 h 460248"/>
                <a:gd name="T131" fmla="*/ 498348 w 498348"/>
                <a:gd name="T132" fmla="*/ 460248 h 460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8348" h="460248">
                  <a:moveTo>
                    <a:pt x="353568" y="0"/>
                  </a:moveTo>
                  <a:lnTo>
                    <a:pt x="408432" y="0"/>
                  </a:lnTo>
                  <a:lnTo>
                    <a:pt x="426720" y="1524"/>
                  </a:lnTo>
                  <a:lnTo>
                    <a:pt x="441960" y="3048"/>
                  </a:lnTo>
                  <a:lnTo>
                    <a:pt x="455676" y="4572"/>
                  </a:lnTo>
                  <a:lnTo>
                    <a:pt x="467868" y="6096"/>
                  </a:lnTo>
                  <a:lnTo>
                    <a:pt x="478536" y="9144"/>
                  </a:lnTo>
                  <a:lnTo>
                    <a:pt x="487680" y="10668"/>
                  </a:lnTo>
                  <a:lnTo>
                    <a:pt x="493776" y="13716"/>
                  </a:lnTo>
                  <a:lnTo>
                    <a:pt x="498348" y="13716"/>
                  </a:lnTo>
                  <a:lnTo>
                    <a:pt x="498348" y="16764"/>
                  </a:lnTo>
                  <a:lnTo>
                    <a:pt x="496824" y="18288"/>
                  </a:lnTo>
                  <a:lnTo>
                    <a:pt x="472440" y="18288"/>
                  </a:lnTo>
                  <a:lnTo>
                    <a:pt x="460248" y="16764"/>
                  </a:lnTo>
                  <a:lnTo>
                    <a:pt x="445008" y="15240"/>
                  </a:lnTo>
                  <a:lnTo>
                    <a:pt x="428244" y="13716"/>
                  </a:lnTo>
                  <a:lnTo>
                    <a:pt x="409956" y="13716"/>
                  </a:lnTo>
                  <a:lnTo>
                    <a:pt x="388620" y="12192"/>
                  </a:lnTo>
                  <a:lnTo>
                    <a:pt x="367284" y="13716"/>
                  </a:lnTo>
                  <a:lnTo>
                    <a:pt x="344424" y="13716"/>
                  </a:lnTo>
                  <a:lnTo>
                    <a:pt x="320040" y="15240"/>
                  </a:lnTo>
                  <a:lnTo>
                    <a:pt x="295656" y="18288"/>
                  </a:lnTo>
                  <a:lnTo>
                    <a:pt x="271272" y="22860"/>
                  </a:lnTo>
                  <a:lnTo>
                    <a:pt x="245364" y="28956"/>
                  </a:lnTo>
                  <a:lnTo>
                    <a:pt x="219456" y="36576"/>
                  </a:lnTo>
                  <a:lnTo>
                    <a:pt x="195072" y="44196"/>
                  </a:lnTo>
                  <a:lnTo>
                    <a:pt x="170688" y="51816"/>
                  </a:lnTo>
                  <a:lnTo>
                    <a:pt x="150876" y="59436"/>
                  </a:lnTo>
                  <a:lnTo>
                    <a:pt x="131064" y="67056"/>
                  </a:lnTo>
                  <a:lnTo>
                    <a:pt x="112776" y="74676"/>
                  </a:lnTo>
                  <a:lnTo>
                    <a:pt x="96012" y="80772"/>
                  </a:lnTo>
                  <a:lnTo>
                    <a:pt x="82296" y="86868"/>
                  </a:lnTo>
                  <a:lnTo>
                    <a:pt x="68580" y="94488"/>
                  </a:lnTo>
                  <a:lnTo>
                    <a:pt x="57912" y="100584"/>
                  </a:lnTo>
                  <a:lnTo>
                    <a:pt x="47244" y="105156"/>
                  </a:lnTo>
                  <a:lnTo>
                    <a:pt x="39624" y="111252"/>
                  </a:lnTo>
                  <a:lnTo>
                    <a:pt x="33528" y="115824"/>
                  </a:lnTo>
                  <a:lnTo>
                    <a:pt x="27432" y="121920"/>
                  </a:lnTo>
                  <a:lnTo>
                    <a:pt x="22860" y="126492"/>
                  </a:lnTo>
                  <a:lnTo>
                    <a:pt x="21336" y="129540"/>
                  </a:lnTo>
                  <a:lnTo>
                    <a:pt x="19812" y="134112"/>
                  </a:lnTo>
                  <a:lnTo>
                    <a:pt x="19812" y="161544"/>
                  </a:lnTo>
                  <a:lnTo>
                    <a:pt x="21336" y="176784"/>
                  </a:lnTo>
                  <a:lnTo>
                    <a:pt x="21336" y="195072"/>
                  </a:lnTo>
                  <a:lnTo>
                    <a:pt x="22860" y="213360"/>
                  </a:lnTo>
                  <a:lnTo>
                    <a:pt x="24384" y="231648"/>
                  </a:lnTo>
                  <a:lnTo>
                    <a:pt x="25908" y="252984"/>
                  </a:lnTo>
                  <a:lnTo>
                    <a:pt x="28956" y="271272"/>
                  </a:lnTo>
                  <a:lnTo>
                    <a:pt x="28956" y="291084"/>
                  </a:lnTo>
                  <a:lnTo>
                    <a:pt x="32004" y="309372"/>
                  </a:lnTo>
                  <a:lnTo>
                    <a:pt x="33528" y="326136"/>
                  </a:lnTo>
                  <a:lnTo>
                    <a:pt x="35052" y="339852"/>
                  </a:lnTo>
                  <a:lnTo>
                    <a:pt x="36576" y="353568"/>
                  </a:lnTo>
                  <a:lnTo>
                    <a:pt x="38100" y="362712"/>
                  </a:lnTo>
                  <a:lnTo>
                    <a:pt x="41148" y="368808"/>
                  </a:lnTo>
                  <a:lnTo>
                    <a:pt x="41148" y="371856"/>
                  </a:lnTo>
                  <a:lnTo>
                    <a:pt x="45720" y="376428"/>
                  </a:lnTo>
                  <a:lnTo>
                    <a:pt x="50292" y="382524"/>
                  </a:lnTo>
                  <a:lnTo>
                    <a:pt x="54864" y="387096"/>
                  </a:lnTo>
                  <a:lnTo>
                    <a:pt x="60960" y="390144"/>
                  </a:lnTo>
                  <a:lnTo>
                    <a:pt x="68580" y="394716"/>
                  </a:lnTo>
                  <a:lnTo>
                    <a:pt x="76200" y="400812"/>
                  </a:lnTo>
                  <a:lnTo>
                    <a:pt x="85344" y="405384"/>
                  </a:lnTo>
                  <a:lnTo>
                    <a:pt x="92964" y="409956"/>
                  </a:lnTo>
                  <a:lnTo>
                    <a:pt x="100584" y="414528"/>
                  </a:lnTo>
                  <a:lnTo>
                    <a:pt x="108204" y="419100"/>
                  </a:lnTo>
                  <a:lnTo>
                    <a:pt x="117348" y="423672"/>
                  </a:lnTo>
                  <a:lnTo>
                    <a:pt x="123444" y="426720"/>
                  </a:lnTo>
                  <a:lnTo>
                    <a:pt x="129540" y="431292"/>
                  </a:lnTo>
                  <a:lnTo>
                    <a:pt x="134112" y="434340"/>
                  </a:lnTo>
                  <a:lnTo>
                    <a:pt x="138684" y="437388"/>
                  </a:lnTo>
                  <a:lnTo>
                    <a:pt x="141732" y="440436"/>
                  </a:lnTo>
                  <a:lnTo>
                    <a:pt x="144780" y="441960"/>
                  </a:lnTo>
                  <a:lnTo>
                    <a:pt x="146304" y="443484"/>
                  </a:lnTo>
                  <a:lnTo>
                    <a:pt x="149352" y="446532"/>
                  </a:lnTo>
                  <a:lnTo>
                    <a:pt x="150876" y="449580"/>
                  </a:lnTo>
                  <a:lnTo>
                    <a:pt x="152400" y="454152"/>
                  </a:lnTo>
                  <a:lnTo>
                    <a:pt x="152400" y="460248"/>
                  </a:lnTo>
                  <a:lnTo>
                    <a:pt x="147828" y="458724"/>
                  </a:lnTo>
                  <a:lnTo>
                    <a:pt x="143256" y="455676"/>
                  </a:lnTo>
                  <a:lnTo>
                    <a:pt x="134112" y="451104"/>
                  </a:lnTo>
                  <a:lnTo>
                    <a:pt x="126492" y="448056"/>
                  </a:lnTo>
                  <a:lnTo>
                    <a:pt x="117348" y="443484"/>
                  </a:lnTo>
                  <a:lnTo>
                    <a:pt x="106680" y="438912"/>
                  </a:lnTo>
                  <a:lnTo>
                    <a:pt x="96012" y="432816"/>
                  </a:lnTo>
                  <a:lnTo>
                    <a:pt x="85344" y="429768"/>
                  </a:lnTo>
                  <a:lnTo>
                    <a:pt x="74676" y="423672"/>
                  </a:lnTo>
                  <a:lnTo>
                    <a:pt x="64008" y="417576"/>
                  </a:lnTo>
                  <a:lnTo>
                    <a:pt x="54864" y="411480"/>
                  </a:lnTo>
                  <a:lnTo>
                    <a:pt x="47244" y="405384"/>
                  </a:lnTo>
                  <a:lnTo>
                    <a:pt x="38100" y="400812"/>
                  </a:lnTo>
                  <a:lnTo>
                    <a:pt x="33528" y="396240"/>
                  </a:lnTo>
                  <a:lnTo>
                    <a:pt x="28956" y="391668"/>
                  </a:lnTo>
                  <a:lnTo>
                    <a:pt x="25908" y="387096"/>
                  </a:lnTo>
                  <a:lnTo>
                    <a:pt x="24384" y="382524"/>
                  </a:lnTo>
                  <a:lnTo>
                    <a:pt x="22860" y="371856"/>
                  </a:lnTo>
                  <a:lnTo>
                    <a:pt x="21336" y="358140"/>
                  </a:lnTo>
                  <a:lnTo>
                    <a:pt x="19812" y="341376"/>
                  </a:lnTo>
                  <a:lnTo>
                    <a:pt x="18288" y="321564"/>
                  </a:lnTo>
                  <a:lnTo>
                    <a:pt x="16764" y="300228"/>
                  </a:lnTo>
                  <a:lnTo>
                    <a:pt x="15240" y="278892"/>
                  </a:lnTo>
                  <a:lnTo>
                    <a:pt x="13716" y="257556"/>
                  </a:lnTo>
                  <a:lnTo>
                    <a:pt x="12192" y="234696"/>
                  </a:lnTo>
                  <a:lnTo>
                    <a:pt x="9144" y="213360"/>
                  </a:lnTo>
                  <a:lnTo>
                    <a:pt x="7620" y="192024"/>
                  </a:lnTo>
                  <a:lnTo>
                    <a:pt x="6096" y="173736"/>
                  </a:lnTo>
                  <a:lnTo>
                    <a:pt x="3048" y="156972"/>
                  </a:lnTo>
                  <a:lnTo>
                    <a:pt x="3048" y="143256"/>
                  </a:lnTo>
                  <a:lnTo>
                    <a:pt x="1524" y="134112"/>
                  </a:lnTo>
                  <a:lnTo>
                    <a:pt x="0" y="128016"/>
                  </a:lnTo>
                  <a:lnTo>
                    <a:pt x="1524" y="123444"/>
                  </a:lnTo>
                  <a:lnTo>
                    <a:pt x="6096" y="118872"/>
                  </a:lnTo>
                  <a:lnTo>
                    <a:pt x="13716" y="112776"/>
                  </a:lnTo>
                  <a:lnTo>
                    <a:pt x="25908" y="105156"/>
                  </a:lnTo>
                  <a:lnTo>
                    <a:pt x="41148" y="96012"/>
                  </a:lnTo>
                  <a:lnTo>
                    <a:pt x="57912" y="88392"/>
                  </a:lnTo>
                  <a:lnTo>
                    <a:pt x="76200" y="79248"/>
                  </a:lnTo>
                  <a:lnTo>
                    <a:pt x="97536" y="71628"/>
                  </a:lnTo>
                  <a:lnTo>
                    <a:pt x="120396" y="60960"/>
                  </a:lnTo>
                  <a:lnTo>
                    <a:pt x="143256" y="53340"/>
                  </a:lnTo>
                  <a:lnTo>
                    <a:pt x="166116" y="44196"/>
                  </a:lnTo>
                  <a:lnTo>
                    <a:pt x="190500" y="35052"/>
                  </a:lnTo>
                  <a:lnTo>
                    <a:pt x="211836" y="27432"/>
                  </a:lnTo>
                  <a:lnTo>
                    <a:pt x="234696" y="21336"/>
                  </a:lnTo>
                  <a:lnTo>
                    <a:pt x="256032" y="13716"/>
                  </a:lnTo>
                  <a:lnTo>
                    <a:pt x="275844" y="10668"/>
                  </a:lnTo>
                  <a:lnTo>
                    <a:pt x="294132" y="6096"/>
                  </a:lnTo>
                  <a:lnTo>
                    <a:pt x="315468" y="3048"/>
                  </a:lnTo>
                  <a:lnTo>
                    <a:pt x="333756" y="1524"/>
                  </a:lnTo>
                  <a:lnTo>
                    <a:pt x="353568" y="0"/>
                  </a:lnTo>
                  <a:close/>
                </a:path>
              </a:pathLst>
            </a:custGeom>
            <a:solidFill>
              <a:srgbClr val="12297C"/>
            </a:solidFill>
            <a:ln w="0" cap="rnd">
              <a:noFill/>
              <a:round/>
              <a:headEnd/>
              <a:tailEnd/>
            </a:ln>
          </p:spPr>
          <p:txBody>
            <a:bodyPr/>
            <a:lstStyle/>
            <a:p>
              <a:endParaRPr lang="en-AU"/>
            </a:p>
          </p:txBody>
        </p:sp>
        <p:sp>
          <p:nvSpPr>
            <p:cNvPr id="24652" name="Shape 3456"/>
            <p:cNvSpPr>
              <a:spLocks/>
            </p:cNvSpPr>
            <p:nvPr/>
          </p:nvSpPr>
          <p:spPr bwMode="auto">
            <a:xfrm>
              <a:off x="1706" y="3352"/>
              <a:ext cx="1326" cy="259"/>
            </a:xfrm>
            <a:custGeom>
              <a:avLst/>
              <a:gdLst>
                <a:gd name="T0" fmla="*/ 0 w 132588"/>
                <a:gd name="T1" fmla="*/ 0 h 25908"/>
                <a:gd name="T2" fmla="*/ 0 w 132588"/>
                <a:gd name="T3" fmla="*/ 0 h 25908"/>
                <a:gd name="T4" fmla="*/ 0 w 132588"/>
                <a:gd name="T5" fmla="*/ 0 h 25908"/>
                <a:gd name="T6" fmla="*/ 0 w 132588"/>
                <a:gd name="T7" fmla="*/ 0 h 25908"/>
                <a:gd name="T8" fmla="*/ 0 w 132588"/>
                <a:gd name="T9" fmla="*/ 0 h 25908"/>
                <a:gd name="T10" fmla="*/ 0 w 132588"/>
                <a:gd name="T11" fmla="*/ 0 h 25908"/>
                <a:gd name="T12" fmla="*/ 0 w 132588"/>
                <a:gd name="T13" fmla="*/ 0 h 25908"/>
                <a:gd name="T14" fmla="*/ 0 w 132588"/>
                <a:gd name="T15" fmla="*/ 0 h 25908"/>
                <a:gd name="T16" fmla="*/ 0 w 132588"/>
                <a:gd name="T17" fmla="*/ 0 h 25908"/>
                <a:gd name="T18" fmla="*/ 0 w 132588"/>
                <a:gd name="T19" fmla="*/ 0 h 25908"/>
                <a:gd name="T20" fmla="*/ 0 w 132588"/>
                <a:gd name="T21" fmla="*/ 0 h 25908"/>
                <a:gd name="T22" fmla="*/ 0 w 132588"/>
                <a:gd name="T23" fmla="*/ 0 h 25908"/>
                <a:gd name="T24" fmla="*/ 0 w 132588"/>
                <a:gd name="T25" fmla="*/ 0 h 25908"/>
                <a:gd name="T26" fmla="*/ 0 w 132588"/>
                <a:gd name="T27" fmla="*/ 0 h 25908"/>
                <a:gd name="T28" fmla="*/ 0 w 132588"/>
                <a:gd name="T29" fmla="*/ 0 h 25908"/>
                <a:gd name="T30" fmla="*/ 0 w 132588"/>
                <a:gd name="T31" fmla="*/ 0 h 25908"/>
                <a:gd name="T32" fmla="*/ 0 w 132588"/>
                <a:gd name="T33" fmla="*/ 0 h 25908"/>
                <a:gd name="T34" fmla="*/ 0 w 132588"/>
                <a:gd name="T35" fmla="*/ 0 h 25908"/>
                <a:gd name="T36" fmla="*/ 0 w 132588"/>
                <a:gd name="T37" fmla="*/ 0 h 25908"/>
                <a:gd name="T38" fmla="*/ 0 w 132588"/>
                <a:gd name="T39" fmla="*/ 0 h 25908"/>
                <a:gd name="T40" fmla="*/ 0 w 132588"/>
                <a:gd name="T41" fmla="*/ 0 h 25908"/>
                <a:gd name="T42" fmla="*/ 0 w 132588"/>
                <a:gd name="T43" fmla="*/ 0 h 25908"/>
                <a:gd name="T44" fmla="*/ 0 w 132588"/>
                <a:gd name="T45" fmla="*/ 0 h 259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588"/>
                <a:gd name="T70" fmla="*/ 0 h 25908"/>
                <a:gd name="T71" fmla="*/ 132588 w 132588"/>
                <a:gd name="T72" fmla="*/ 25908 h 259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588" h="25908">
                  <a:moveTo>
                    <a:pt x="22860" y="0"/>
                  </a:moveTo>
                  <a:lnTo>
                    <a:pt x="44196" y="1524"/>
                  </a:lnTo>
                  <a:lnTo>
                    <a:pt x="60960" y="1524"/>
                  </a:lnTo>
                  <a:lnTo>
                    <a:pt x="76200" y="3048"/>
                  </a:lnTo>
                  <a:lnTo>
                    <a:pt x="89916" y="4572"/>
                  </a:lnTo>
                  <a:lnTo>
                    <a:pt x="100584" y="7620"/>
                  </a:lnTo>
                  <a:lnTo>
                    <a:pt x="108204" y="9144"/>
                  </a:lnTo>
                  <a:lnTo>
                    <a:pt x="115824" y="12192"/>
                  </a:lnTo>
                  <a:lnTo>
                    <a:pt x="120396" y="13716"/>
                  </a:lnTo>
                  <a:lnTo>
                    <a:pt x="124968" y="16764"/>
                  </a:lnTo>
                  <a:lnTo>
                    <a:pt x="128016" y="18288"/>
                  </a:lnTo>
                  <a:lnTo>
                    <a:pt x="129540" y="21336"/>
                  </a:lnTo>
                  <a:lnTo>
                    <a:pt x="132588" y="24384"/>
                  </a:lnTo>
                  <a:lnTo>
                    <a:pt x="132588" y="25908"/>
                  </a:lnTo>
                  <a:lnTo>
                    <a:pt x="124968" y="24384"/>
                  </a:lnTo>
                  <a:lnTo>
                    <a:pt x="118872" y="21336"/>
                  </a:lnTo>
                  <a:lnTo>
                    <a:pt x="109728" y="21336"/>
                  </a:lnTo>
                  <a:lnTo>
                    <a:pt x="99060" y="19812"/>
                  </a:lnTo>
                  <a:lnTo>
                    <a:pt x="88392" y="18288"/>
                  </a:lnTo>
                  <a:lnTo>
                    <a:pt x="77724" y="16764"/>
                  </a:lnTo>
                  <a:lnTo>
                    <a:pt x="0" y="16764"/>
                  </a:lnTo>
                  <a:lnTo>
                    <a:pt x="0" y="1524"/>
                  </a:lnTo>
                  <a:lnTo>
                    <a:pt x="22860" y="0"/>
                  </a:lnTo>
                  <a:close/>
                </a:path>
              </a:pathLst>
            </a:custGeom>
            <a:solidFill>
              <a:srgbClr val="12297C"/>
            </a:solidFill>
            <a:ln w="0" cap="rnd">
              <a:noFill/>
              <a:round/>
              <a:headEnd/>
              <a:tailEnd/>
            </a:ln>
          </p:spPr>
          <p:txBody>
            <a:bodyPr/>
            <a:lstStyle/>
            <a:p>
              <a:endParaRPr lang="en-AU"/>
            </a:p>
          </p:txBody>
        </p:sp>
        <p:sp>
          <p:nvSpPr>
            <p:cNvPr id="24653" name="Shape 3457"/>
            <p:cNvSpPr>
              <a:spLocks/>
            </p:cNvSpPr>
            <p:nvPr/>
          </p:nvSpPr>
          <p:spPr bwMode="auto">
            <a:xfrm>
              <a:off x="5913" y="1630"/>
              <a:ext cx="2133" cy="2301"/>
            </a:xfrm>
            <a:custGeom>
              <a:avLst/>
              <a:gdLst>
                <a:gd name="T0" fmla="*/ 0 w 213360"/>
                <a:gd name="T1" fmla="*/ 0 h 230124"/>
                <a:gd name="T2" fmla="*/ 0 w 213360"/>
                <a:gd name="T3" fmla="*/ 0 h 230124"/>
                <a:gd name="T4" fmla="*/ 0 w 213360"/>
                <a:gd name="T5" fmla="*/ 0 h 230124"/>
                <a:gd name="T6" fmla="*/ 0 w 213360"/>
                <a:gd name="T7" fmla="*/ 0 h 230124"/>
                <a:gd name="T8" fmla="*/ 0 w 213360"/>
                <a:gd name="T9" fmla="*/ 0 h 230124"/>
                <a:gd name="T10" fmla="*/ 0 w 213360"/>
                <a:gd name="T11" fmla="*/ 0 h 230124"/>
                <a:gd name="T12" fmla="*/ 0 w 213360"/>
                <a:gd name="T13" fmla="*/ 0 h 230124"/>
                <a:gd name="T14" fmla="*/ 0 w 213360"/>
                <a:gd name="T15" fmla="*/ 0 h 230124"/>
                <a:gd name="T16" fmla="*/ 0 w 213360"/>
                <a:gd name="T17" fmla="*/ 0 h 230124"/>
                <a:gd name="T18" fmla="*/ 0 w 213360"/>
                <a:gd name="T19" fmla="*/ 0 h 230124"/>
                <a:gd name="T20" fmla="*/ 0 w 213360"/>
                <a:gd name="T21" fmla="*/ 0 h 230124"/>
                <a:gd name="T22" fmla="*/ 0 w 213360"/>
                <a:gd name="T23" fmla="*/ 0 h 230124"/>
                <a:gd name="T24" fmla="*/ 0 w 213360"/>
                <a:gd name="T25" fmla="*/ 0 h 230124"/>
                <a:gd name="T26" fmla="*/ 0 w 213360"/>
                <a:gd name="T27" fmla="*/ 0 h 230124"/>
                <a:gd name="T28" fmla="*/ 0 w 213360"/>
                <a:gd name="T29" fmla="*/ 0 h 230124"/>
                <a:gd name="T30" fmla="*/ 0 w 213360"/>
                <a:gd name="T31" fmla="*/ 0 h 230124"/>
                <a:gd name="T32" fmla="*/ 0 w 213360"/>
                <a:gd name="T33" fmla="*/ 0 h 230124"/>
                <a:gd name="T34" fmla="*/ 0 w 213360"/>
                <a:gd name="T35" fmla="*/ 0 h 230124"/>
                <a:gd name="T36" fmla="*/ 0 w 213360"/>
                <a:gd name="T37" fmla="*/ 0 h 230124"/>
                <a:gd name="T38" fmla="*/ 0 w 213360"/>
                <a:gd name="T39" fmla="*/ 0 h 230124"/>
                <a:gd name="T40" fmla="*/ 0 w 213360"/>
                <a:gd name="T41" fmla="*/ 0 h 230124"/>
                <a:gd name="T42" fmla="*/ 0 w 213360"/>
                <a:gd name="T43" fmla="*/ 0 h 230124"/>
                <a:gd name="T44" fmla="*/ 0 w 213360"/>
                <a:gd name="T45" fmla="*/ 0 h 230124"/>
                <a:gd name="T46" fmla="*/ 0 w 213360"/>
                <a:gd name="T47" fmla="*/ 0 h 230124"/>
                <a:gd name="T48" fmla="*/ 0 w 213360"/>
                <a:gd name="T49" fmla="*/ 0 h 230124"/>
                <a:gd name="T50" fmla="*/ 0 w 213360"/>
                <a:gd name="T51" fmla="*/ 0 h 230124"/>
                <a:gd name="T52" fmla="*/ 0 w 213360"/>
                <a:gd name="T53" fmla="*/ 0 h 230124"/>
                <a:gd name="T54" fmla="*/ 0 w 213360"/>
                <a:gd name="T55" fmla="*/ 0 h 230124"/>
                <a:gd name="T56" fmla="*/ 0 w 213360"/>
                <a:gd name="T57" fmla="*/ 0 h 230124"/>
                <a:gd name="T58" fmla="*/ 0 w 213360"/>
                <a:gd name="T59" fmla="*/ 0 h 230124"/>
                <a:gd name="T60" fmla="*/ 0 w 213360"/>
                <a:gd name="T61" fmla="*/ 0 h 230124"/>
                <a:gd name="T62" fmla="*/ 0 w 213360"/>
                <a:gd name="T63" fmla="*/ 0 h 230124"/>
                <a:gd name="T64" fmla="*/ 0 w 213360"/>
                <a:gd name="T65" fmla="*/ 0 h 230124"/>
                <a:gd name="T66" fmla="*/ 0 w 213360"/>
                <a:gd name="T67" fmla="*/ 0 h 230124"/>
                <a:gd name="T68" fmla="*/ 0 w 213360"/>
                <a:gd name="T69" fmla="*/ 0 h 230124"/>
                <a:gd name="T70" fmla="*/ 0 w 213360"/>
                <a:gd name="T71" fmla="*/ 0 h 230124"/>
                <a:gd name="T72" fmla="*/ 0 w 213360"/>
                <a:gd name="T73" fmla="*/ 0 h 230124"/>
                <a:gd name="T74" fmla="*/ 0 w 213360"/>
                <a:gd name="T75" fmla="*/ 0 h 230124"/>
                <a:gd name="T76" fmla="*/ 0 w 213360"/>
                <a:gd name="T77" fmla="*/ 0 h 230124"/>
                <a:gd name="T78" fmla="*/ 0 w 213360"/>
                <a:gd name="T79" fmla="*/ 0 h 230124"/>
                <a:gd name="T80" fmla="*/ 0 w 213360"/>
                <a:gd name="T81" fmla="*/ 0 h 230124"/>
                <a:gd name="T82" fmla="*/ 0 w 213360"/>
                <a:gd name="T83" fmla="*/ 0 h 230124"/>
                <a:gd name="T84" fmla="*/ 0 w 213360"/>
                <a:gd name="T85" fmla="*/ 0 h 230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360"/>
                <a:gd name="T130" fmla="*/ 0 h 230124"/>
                <a:gd name="T131" fmla="*/ 213360 w 213360"/>
                <a:gd name="T132" fmla="*/ 230124 h 230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360" h="230124">
                  <a:moveTo>
                    <a:pt x="0" y="0"/>
                  </a:moveTo>
                  <a:lnTo>
                    <a:pt x="3048" y="0"/>
                  </a:lnTo>
                  <a:lnTo>
                    <a:pt x="7620" y="1524"/>
                  </a:lnTo>
                  <a:lnTo>
                    <a:pt x="12192" y="1524"/>
                  </a:lnTo>
                  <a:lnTo>
                    <a:pt x="15240" y="3048"/>
                  </a:lnTo>
                  <a:lnTo>
                    <a:pt x="18288" y="4572"/>
                  </a:lnTo>
                  <a:lnTo>
                    <a:pt x="21336" y="4572"/>
                  </a:lnTo>
                  <a:lnTo>
                    <a:pt x="24384" y="6096"/>
                  </a:lnTo>
                  <a:lnTo>
                    <a:pt x="25908" y="6096"/>
                  </a:lnTo>
                  <a:lnTo>
                    <a:pt x="27432" y="7620"/>
                  </a:lnTo>
                  <a:lnTo>
                    <a:pt x="33528" y="7620"/>
                  </a:lnTo>
                  <a:lnTo>
                    <a:pt x="39624" y="9144"/>
                  </a:lnTo>
                  <a:lnTo>
                    <a:pt x="45720" y="10668"/>
                  </a:lnTo>
                  <a:lnTo>
                    <a:pt x="53340" y="12192"/>
                  </a:lnTo>
                  <a:lnTo>
                    <a:pt x="60960" y="13716"/>
                  </a:lnTo>
                  <a:lnTo>
                    <a:pt x="70104" y="18288"/>
                  </a:lnTo>
                  <a:lnTo>
                    <a:pt x="79248" y="19812"/>
                  </a:lnTo>
                  <a:lnTo>
                    <a:pt x="89916" y="21336"/>
                  </a:lnTo>
                  <a:lnTo>
                    <a:pt x="99060" y="25908"/>
                  </a:lnTo>
                  <a:lnTo>
                    <a:pt x="109728" y="28956"/>
                  </a:lnTo>
                  <a:lnTo>
                    <a:pt x="120396" y="32004"/>
                  </a:lnTo>
                  <a:lnTo>
                    <a:pt x="129540" y="36576"/>
                  </a:lnTo>
                  <a:lnTo>
                    <a:pt x="138684" y="39624"/>
                  </a:lnTo>
                  <a:lnTo>
                    <a:pt x="147828" y="44196"/>
                  </a:lnTo>
                  <a:lnTo>
                    <a:pt x="156972" y="48768"/>
                  </a:lnTo>
                  <a:lnTo>
                    <a:pt x="164592" y="51816"/>
                  </a:lnTo>
                  <a:lnTo>
                    <a:pt x="172212" y="54864"/>
                  </a:lnTo>
                  <a:lnTo>
                    <a:pt x="178308" y="59436"/>
                  </a:lnTo>
                  <a:lnTo>
                    <a:pt x="184404" y="60960"/>
                  </a:lnTo>
                  <a:lnTo>
                    <a:pt x="190500" y="64008"/>
                  </a:lnTo>
                  <a:lnTo>
                    <a:pt x="193548" y="67056"/>
                  </a:lnTo>
                  <a:lnTo>
                    <a:pt x="199644" y="70104"/>
                  </a:lnTo>
                  <a:lnTo>
                    <a:pt x="202692" y="71628"/>
                  </a:lnTo>
                  <a:lnTo>
                    <a:pt x="205740" y="74676"/>
                  </a:lnTo>
                  <a:lnTo>
                    <a:pt x="208788" y="77724"/>
                  </a:lnTo>
                  <a:lnTo>
                    <a:pt x="210312" y="80772"/>
                  </a:lnTo>
                  <a:lnTo>
                    <a:pt x="211836" y="85344"/>
                  </a:lnTo>
                  <a:lnTo>
                    <a:pt x="213360" y="88392"/>
                  </a:lnTo>
                  <a:lnTo>
                    <a:pt x="213360" y="106680"/>
                  </a:lnTo>
                  <a:lnTo>
                    <a:pt x="211836" y="115824"/>
                  </a:lnTo>
                  <a:lnTo>
                    <a:pt x="210312" y="124968"/>
                  </a:lnTo>
                  <a:lnTo>
                    <a:pt x="210312" y="137160"/>
                  </a:lnTo>
                  <a:lnTo>
                    <a:pt x="208788" y="147828"/>
                  </a:lnTo>
                  <a:lnTo>
                    <a:pt x="205740" y="160020"/>
                  </a:lnTo>
                  <a:lnTo>
                    <a:pt x="205740" y="172212"/>
                  </a:lnTo>
                  <a:lnTo>
                    <a:pt x="204216" y="182880"/>
                  </a:lnTo>
                  <a:lnTo>
                    <a:pt x="201168" y="193548"/>
                  </a:lnTo>
                  <a:lnTo>
                    <a:pt x="199644" y="204216"/>
                  </a:lnTo>
                  <a:lnTo>
                    <a:pt x="196596" y="213360"/>
                  </a:lnTo>
                  <a:lnTo>
                    <a:pt x="196596" y="220980"/>
                  </a:lnTo>
                  <a:lnTo>
                    <a:pt x="193548" y="225552"/>
                  </a:lnTo>
                  <a:lnTo>
                    <a:pt x="192024" y="228600"/>
                  </a:lnTo>
                  <a:lnTo>
                    <a:pt x="190500" y="230124"/>
                  </a:lnTo>
                  <a:lnTo>
                    <a:pt x="188976" y="228600"/>
                  </a:lnTo>
                  <a:lnTo>
                    <a:pt x="187452" y="224028"/>
                  </a:lnTo>
                  <a:lnTo>
                    <a:pt x="187452" y="201168"/>
                  </a:lnTo>
                  <a:lnTo>
                    <a:pt x="188976" y="190500"/>
                  </a:lnTo>
                  <a:lnTo>
                    <a:pt x="190500" y="181356"/>
                  </a:lnTo>
                  <a:lnTo>
                    <a:pt x="192024" y="169164"/>
                  </a:lnTo>
                  <a:lnTo>
                    <a:pt x="193548" y="158496"/>
                  </a:lnTo>
                  <a:lnTo>
                    <a:pt x="196596" y="146304"/>
                  </a:lnTo>
                  <a:lnTo>
                    <a:pt x="196596" y="135636"/>
                  </a:lnTo>
                  <a:lnTo>
                    <a:pt x="198120" y="124968"/>
                  </a:lnTo>
                  <a:lnTo>
                    <a:pt x="199644" y="114300"/>
                  </a:lnTo>
                  <a:lnTo>
                    <a:pt x="199644" y="105156"/>
                  </a:lnTo>
                  <a:lnTo>
                    <a:pt x="198120" y="97536"/>
                  </a:lnTo>
                  <a:lnTo>
                    <a:pt x="196596" y="91440"/>
                  </a:lnTo>
                  <a:lnTo>
                    <a:pt x="193548" y="86868"/>
                  </a:lnTo>
                  <a:lnTo>
                    <a:pt x="187452" y="82296"/>
                  </a:lnTo>
                  <a:lnTo>
                    <a:pt x="179832" y="77724"/>
                  </a:lnTo>
                  <a:lnTo>
                    <a:pt x="170688" y="73152"/>
                  </a:lnTo>
                  <a:lnTo>
                    <a:pt x="158496" y="67056"/>
                  </a:lnTo>
                  <a:lnTo>
                    <a:pt x="144780" y="60960"/>
                  </a:lnTo>
                  <a:lnTo>
                    <a:pt x="129540" y="54864"/>
                  </a:lnTo>
                  <a:lnTo>
                    <a:pt x="114300" y="48768"/>
                  </a:lnTo>
                  <a:lnTo>
                    <a:pt x="99060" y="44196"/>
                  </a:lnTo>
                  <a:lnTo>
                    <a:pt x="82296" y="38100"/>
                  </a:lnTo>
                  <a:lnTo>
                    <a:pt x="65532" y="32004"/>
                  </a:lnTo>
                  <a:lnTo>
                    <a:pt x="50292" y="27432"/>
                  </a:lnTo>
                  <a:lnTo>
                    <a:pt x="38100" y="22860"/>
                  </a:lnTo>
                  <a:lnTo>
                    <a:pt x="25908" y="18288"/>
                  </a:lnTo>
                  <a:lnTo>
                    <a:pt x="16764" y="12192"/>
                  </a:lnTo>
                  <a:lnTo>
                    <a:pt x="9144" y="9144"/>
                  </a:lnTo>
                  <a:lnTo>
                    <a:pt x="4572" y="7620"/>
                  </a:lnTo>
                  <a:lnTo>
                    <a:pt x="1524" y="4572"/>
                  </a:lnTo>
                  <a:lnTo>
                    <a:pt x="0" y="3048"/>
                  </a:lnTo>
                  <a:lnTo>
                    <a:pt x="0" y="0"/>
                  </a:lnTo>
                  <a:close/>
                </a:path>
              </a:pathLst>
            </a:custGeom>
            <a:solidFill>
              <a:srgbClr val="12297C"/>
            </a:solidFill>
            <a:ln w="0" cap="rnd">
              <a:noFill/>
              <a:round/>
              <a:headEnd/>
              <a:tailEnd/>
            </a:ln>
          </p:spPr>
          <p:txBody>
            <a:bodyPr/>
            <a:lstStyle/>
            <a:p>
              <a:endParaRPr lang="en-AU"/>
            </a:p>
          </p:txBody>
        </p:sp>
        <p:sp>
          <p:nvSpPr>
            <p:cNvPr id="24654" name="Shape 3458"/>
            <p:cNvSpPr>
              <a:spLocks/>
            </p:cNvSpPr>
            <p:nvPr/>
          </p:nvSpPr>
          <p:spPr bwMode="auto">
            <a:xfrm>
              <a:off x="4526" y="3931"/>
              <a:ext cx="4237" cy="2485"/>
            </a:xfrm>
            <a:custGeom>
              <a:avLst/>
              <a:gdLst>
                <a:gd name="T0" fmla="*/ 0 w 423672"/>
                <a:gd name="T1" fmla="*/ 0 h 248412"/>
                <a:gd name="T2" fmla="*/ 0 w 423672"/>
                <a:gd name="T3" fmla="*/ 0 h 248412"/>
                <a:gd name="T4" fmla="*/ 0 w 423672"/>
                <a:gd name="T5" fmla="*/ 0 h 248412"/>
                <a:gd name="T6" fmla="*/ 0 w 423672"/>
                <a:gd name="T7" fmla="*/ 0 h 248412"/>
                <a:gd name="T8" fmla="*/ 0 w 423672"/>
                <a:gd name="T9" fmla="*/ 0 h 248412"/>
                <a:gd name="T10" fmla="*/ 0 w 423672"/>
                <a:gd name="T11" fmla="*/ 0 h 248412"/>
                <a:gd name="T12" fmla="*/ 0 w 423672"/>
                <a:gd name="T13" fmla="*/ 0 h 248412"/>
                <a:gd name="T14" fmla="*/ 0 w 423672"/>
                <a:gd name="T15" fmla="*/ 0 h 248412"/>
                <a:gd name="T16" fmla="*/ 0 w 423672"/>
                <a:gd name="T17" fmla="*/ 0 h 248412"/>
                <a:gd name="T18" fmla="*/ 0 w 423672"/>
                <a:gd name="T19" fmla="*/ 0 h 248412"/>
                <a:gd name="T20" fmla="*/ 0 w 423672"/>
                <a:gd name="T21" fmla="*/ 0 h 248412"/>
                <a:gd name="T22" fmla="*/ 0 w 423672"/>
                <a:gd name="T23" fmla="*/ 0 h 248412"/>
                <a:gd name="T24" fmla="*/ 0 w 423672"/>
                <a:gd name="T25" fmla="*/ 0 h 248412"/>
                <a:gd name="T26" fmla="*/ 0 w 423672"/>
                <a:gd name="T27" fmla="*/ 0 h 248412"/>
                <a:gd name="T28" fmla="*/ 0 w 423672"/>
                <a:gd name="T29" fmla="*/ 0 h 248412"/>
                <a:gd name="T30" fmla="*/ 0 w 423672"/>
                <a:gd name="T31" fmla="*/ 0 h 248412"/>
                <a:gd name="T32" fmla="*/ 0 w 423672"/>
                <a:gd name="T33" fmla="*/ 0 h 248412"/>
                <a:gd name="T34" fmla="*/ 0 w 423672"/>
                <a:gd name="T35" fmla="*/ 0 h 248412"/>
                <a:gd name="T36" fmla="*/ 0 w 423672"/>
                <a:gd name="T37" fmla="*/ 0 h 248412"/>
                <a:gd name="T38" fmla="*/ 0 w 423672"/>
                <a:gd name="T39" fmla="*/ 0 h 248412"/>
                <a:gd name="T40" fmla="*/ 0 w 423672"/>
                <a:gd name="T41" fmla="*/ 0 h 248412"/>
                <a:gd name="T42" fmla="*/ 0 w 423672"/>
                <a:gd name="T43" fmla="*/ 0 h 248412"/>
                <a:gd name="T44" fmla="*/ 0 w 423672"/>
                <a:gd name="T45" fmla="*/ 0 h 248412"/>
                <a:gd name="T46" fmla="*/ 0 w 423672"/>
                <a:gd name="T47" fmla="*/ 0 h 248412"/>
                <a:gd name="T48" fmla="*/ 0 w 423672"/>
                <a:gd name="T49" fmla="*/ 0 h 248412"/>
                <a:gd name="T50" fmla="*/ 0 w 423672"/>
                <a:gd name="T51" fmla="*/ 0 h 248412"/>
                <a:gd name="T52" fmla="*/ 0 w 423672"/>
                <a:gd name="T53" fmla="*/ 0 h 248412"/>
                <a:gd name="T54" fmla="*/ 0 w 423672"/>
                <a:gd name="T55" fmla="*/ 0 h 248412"/>
                <a:gd name="T56" fmla="*/ 0 w 423672"/>
                <a:gd name="T57" fmla="*/ 0 h 248412"/>
                <a:gd name="T58" fmla="*/ 0 w 423672"/>
                <a:gd name="T59" fmla="*/ 0 h 248412"/>
                <a:gd name="T60" fmla="*/ 0 w 423672"/>
                <a:gd name="T61" fmla="*/ 0 h 248412"/>
                <a:gd name="T62" fmla="*/ 0 w 423672"/>
                <a:gd name="T63" fmla="*/ 0 h 248412"/>
                <a:gd name="T64" fmla="*/ 0 w 423672"/>
                <a:gd name="T65" fmla="*/ 0 h 248412"/>
                <a:gd name="T66" fmla="*/ 0 w 423672"/>
                <a:gd name="T67" fmla="*/ 0 h 248412"/>
                <a:gd name="T68" fmla="*/ 0 w 423672"/>
                <a:gd name="T69" fmla="*/ 0 h 248412"/>
                <a:gd name="T70" fmla="*/ 0 w 423672"/>
                <a:gd name="T71" fmla="*/ 0 h 248412"/>
                <a:gd name="T72" fmla="*/ 0 w 423672"/>
                <a:gd name="T73" fmla="*/ 0 h 248412"/>
                <a:gd name="T74" fmla="*/ 0 w 423672"/>
                <a:gd name="T75" fmla="*/ 0 h 248412"/>
                <a:gd name="T76" fmla="*/ 0 w 423672"/>
                <a:gd name="T77" fmla="*/ 0 h 248412"/>
                <a:gd name="T78" fmla="*/ 0 w 423672"/>
                <a:gd name="T79" fmla="*/ 0 h 248412"/>
                <a:gd name="T80" fmla="*/ 0 w 423672"/>
                <a:gd name="T81" fmla="*/ 0 h 248412"/>
                <a:gd name="T82" fmla="*/ 0 w 423672"/>
                <a:gd name="T83" fmla="*/ 0 h 248412"/>
                <a:gd name="T84" fmla="*/ 0 w 423672"/>
                <a:gd name="T85" fmla="*/ 0 h 248412"/>
                <a:gd name="T86" fmla="*/ 0 w 423672"/>
                <a:gd name="T87" fmla="*/ 0 h 248412"/>
                <a:gd name="T88" fmla="*/ 0 w 423672"/>
                <a:gd name="T89" fmla="*/ 0 h 248412"/>
                <a:gd name="T90" fmla="*/ 0 w 423672"/>
                <a:gd name="T91" fmla="*/ 0 h 248412"/>
                <a:gd name="T92" fmla="*/ 0 w 423672"/>
                <a:gd name="T93" fmla="*/ 0 h 248412"/>
                <a:gd name="T94" fmla="*/ 0 w 423672"/>
                <a:gd name="T95" fmla="*/ 0 h 248412"/>
                <a:gd name="T96" fmla="*/ 0 w 423672"/>
                <a:gd name="T97" fmla="*/ 0 h 248412"/>
                <a:gd name="T98" fmla="*/ 0 w 423672"/>
                <a:gd name="T99" fmla="*/ 0 h 248412"/>
                <a:gd name="T100" fmla="*/ 0 w 423672"/>
                <a:gd name="T101" fmla="*/ 0 h 248412"/>
                <a:gd name="T102" fmla="*/ 0 w 423672"/>
                <a:gd name="T103" fmla="*/ 0 h 248412"/>
                <a:gd name="T104" fmla="*/ 0 w 423672"/>
                <a:gd name="T105" fmla="*/ 0 h 248412"/>
                <a:gd name="T106" fmla="*/ 0 w 423672"/>
                <a:gd name="T107" fmla="*/ 0 h 248412"/>
                <a:gd name="T108" fmla="*/ 0 w 423672"/>
                <a:gd name="T109" fmla="*/ 0 h 248412"/>
                <a:gd name="T110" fmla="*/ 0 w 423672"/>
                <a:gd name="T111" fmla="*/ 0 h 248412"/>
                <a:gd name="T112" fmla="*/ 0 w 423672"/>
                <a:gd name="T113" fmla="*/ 0 h 248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3672"/>
                <a:gd name="T172" fmla="*/ 0 h 248412"/>
                <a:gd name="T173" fmla="*/ 423672 w 423672"/>
                <a:gd name="T174" fmla="*/ 248412 h 248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3672" h="248412">
                  <a:moveTo>
                    <a:pt x="233172" y="0"/>
                  </a:moveTo>
                  <a:lnTo>
                    <a:pt x="243840" y="0"/>
                  </a:lnTo>
                  <a:lnTo>
                    <a:pt x="251460" y="3048"/>
                  </a:lnTo>
                  <a:lnTo>
                    <a:pt x="260604" y="6096"/>
                  </a:lnTo>
                  <a:lnTo>
                    <a:pt x="271272" y="9144"/>
                  </a:lnTo>
                  <a:lnTo>
                    <a:pt x="281940" y="13716"/>
                  </a:lnTo>
                  <a:lnTo>
                    <a:pt x="295656" y="18288"/>
                  </a:lnTo>
                  <a:lnTo>
                    <a:pt x="307848" y="24384"/>
                  </a:lnTo>
                  <a:lnTo>
                    <a:pt x="321564" y="30480"/>
                  </a:lnTo>
                  <a:lnTo>
                    <a:pt x="335280" y="36576"/>
                  </a:lnTo>
                  <a:lnTo>
                    <a:pt x="347472" y="42672"/>
                  </a:lnTo>
                  <a:lnTo>
                    <a:pt x="359664" y="47244"/>
                  </a:lnTo>
                  <a:lnTo>
                    <a:pt x="371856" y="53340"/>
                  </a:lnTo>
                  <a:lnTo>
                    <a:pt x="382524" y="57912"/>
                  </a:lnTo>
                  <a:lnTo>
                    <a:pt x="391668" y="64008"/>
                  </a:lnTo>
                  <a:lnTo>
                    <a:pt x="397764" y="68580"/>
                  </a:lnTo>
                  <a:lnTo>
                    <a:pt x="405384" y="71628"/>
                  </a:lnTo>
                  <a:lnTo>
                    <a:pt x="408432" y="74676"/>
                  </a:lnTo>
                  <a:lnTo>
                    <a:pt x="411480" y="77724"/>
                  </a:lnTo>
                  <a:lnTo>
                    <a:pt x="414528" y="79248"/>
                  </a:lnTo>
                  <a:lnTo>
                    <a:pt x="417576" y="82296"/>
                  </a:lnTo>
                  <a:lnTo>
                    <a:pt x="422148" y="85344"/>
                  </a:lnTo>
                  <a:lnTo>
                    <a:pt x="423672" y="86868"/>
                  </a:lnTo>
                  <a:lnTo>
                    <a:pt x="422148" y="89916"/>
                  </a:lnTo>
                  <a:lnTo>
                    <a:pt x="419100" y="92964"/>
                  </a:lnTo>
                  <a:lnTo>
                    <a:pt x="416052" y="92964"/>
                  </a:lnTo>
                  <a:lnTo>
                    <a:pt x="413004" y="96012"/>
                  </a:lnTo>
                  <a:lnTo>
                    <a:pt x="406908" y="97536"/>
                  </a:lnTo>
                  <a:lnTo>
                    <a:pt x="402336" y="100584"/>
                  </a:lnTo>
                  <a:lnTo>
                    <a:pt x="393192" y="103632"/>
                  </a:lnTo>
                  <a:lnTo>
                    <a:pt x="379476" y="108204"/>
                  </a:lnTo>
                  <a:lnTo>
                    <a:pt x="361188" y="115824"/>
                  </a:lnTo>
                  <a:lnTo>
                    <a:pt x="339852" y="126492"/>
                  </a:lnTo>
                  <a:lnTo>
                    <a:pt x="315468" y="137160"/>
                  </a:lnTo>
                  <a:lnTo>
                    <a:pt x="289560" y="147828"/>
                  </a:lnTo>
                  <a:lnTo>
                    <a:pt x="260604" y="160020"/>
                  </a:lnTo>
                  <a:lnTo>
                    <a:pt x="234696" y="172212"/>
                  </a:lnTo>
                  <a:lnTo>
                    <a:pt x="205740" y="184404"/>
                  </a:lnTo>
                  <a:lnTo>
                    <a:pt x="179832" y="198120"/>
                  </a:lnTo>
                  <a:lnTo>
                    <a:pt x="153924" y="208788"/>
                  </a:lnTo>
                  <a:lnTo>
                    <a:pt x="131064" y="219456"/>
                  </a:lnTo>
                  <a:lnTo>
                    <a:pt x="111252" y="228600"/>
                  </a:lnTo>
                  <a:lnTo>
                    <a:pt x="94488" y="236220"/>
                  </a:lnTo>
                  <a:lnTo>
                    <a:pt x="83820" y="242316"/>
                  </a:lnTo>
                  <a:lnTo>
                    <a:pt x="79248" y="245364"/>
                  </a:lnTo>
                  <a:lnTo>
                    <a:pt x="77724" y="245364"/>
                  </a:lnTo>
                  <a:lnTo>
                    <a:pt x="76200" y="246888"/>
                  </a:lnTo>
                  <a:lnTo>
                    <a:pt x="73152" y="248412"/>
                  </a:lnTo>
                  <a:lnTo>
                    <a:pt x="64008" y="248412"/>
                  </a:lnTo>
                  <a:lnTo>
                    <a:pt x="65532" y="245364"/>
                  </a:lnTo>
                  <a:lnTo>
                    <a:pt x="65532" y="242316"/>
                  </a:lnTo>
                  <a:lnTo>
                    <a:pt x="71628" y="239268"/>
                  </a:lnTo>
                  <a:lnTo>
                    <a:pt x="79248" y="234696"/>
                  </a:lnTo>
                  <a:lnTo>
                    <a:pt x="89916" y="228600"/>
                  </a:lnTo>
                  <a:lnTo>
                    <a:pt x="102108" y="220980"/>
                  </a:lnTo>
                  <a:lnTo>
                    <a:pt x="115824" y="213360"/>
                  </a:lnTo>
                  <a:lnTo>
                    <a:pt x="132588" y="205740"/>
                  </a:lnTo>
                  <a:lnTo>
                    <a:pt x="149352" y="196596"/>
                  </a:lnTo>
                  <a:lnTo>
                    <a:pt x="166116" y="187452"/>
                  </a:lnTo>
                  <a:lnTo>
                    <a:pt x="184404" y="179832"/>
                  </a:lnTo>
                  <a:lnTo>
                    <a:pt x="201168" y="170688"/>
                  </a:lnTo>
                  <a:lnTo>
                    <a:pt x="219456" y="163068"/>
                  </a:lnTo>
                  <a:lnTo>
                    <a:pt x="234696" y="155448"/>
                  </a:lnTo>
                  <a:lnTo>
                    <a:pt x="249936" y="147828"/>
                  </a:lnTo>
                  <a:lnTo>
                    <a:pt x="263652" y="143256"/>
                  </a:lnTo>
                  <a:lnTo>
                    <a:pt x="277368" y="138684"/>
                  </a:lnTo>
                  <a:lnTo>
                    <a:pt x="286512" y="134112"/>
                  </a:lnTo>
                  <a:lnTo>
                    <a:pt x="298704" y="131064"/>
                  </a:lnTo>
                  <a:lnTo>
                    <a:pt x="309372" y="126492"/>
                  </a:lnTo>
                  <a:lnTo>
                    <a:pt x="318516" y="123444"/>
                  </a:lnTo>
                  <a:lnTo>
                    <a:pt x="329184" y="118872"/>
                  </a:lnTo>
                  <a:lnTo>
                    <a:pt x="339852" y="115824"/>
                  </a:lnTo>
                  <a:lnTo>
                    <a:pt x="348996" y="111252"/>
                  </a:lnTo>
                  <a:lnTo>
                    <a:pt x="358140" y="108204"/>
                  </a:lnTo>
                  <a:lnTo>
                    <a:pt x="367284" y="105156"/>
                  </a:lnTo>
                  <a:lnTo>
                    <a:pt x="374904" y="103632"/>
                  </a:lnTo>
                  <a:lnTo>
                    <a:pt x="382524" y="99060"/>
                  </a:lnTo>
                  <a:lnTo>
                    <a:pt x="388620" y="97536"/>
                  </a:lnTo>
                  <a:lnTo>
                    <a:pt x="393192" y="94488"/>
                  </a:lnTo>
                  <a:lnTo>
                    <a:pt x="397764" y="92964"/>
                  </a:lnTo>
                  <a:lnTo>
                    <a:pt x="402336" y="91440"/>
                  </a:lnTo>
                  <a:lnTo>
                    <a:pt x="405384" y="89916"/>
                  </a:lnTo>
                  <a:lnTo>
                    <a:pt x="406908" y="86868"/>
                  </a:lnTo>
                  <a:lnTo>
                    <a:pt x="406908" y="85344"/>
                  </a:lnTo>
                  <a:lnTo>
                    <a:pt x="405384" y="82296"/>
                  </a:lnTo>
                  <a:lnTo>
                    <a:pt x="402336" y="80772"/>
                  </a:lnTo>
                  <a:lnTo>
                    <a:pt x="400812" y="79248"/>
                  </a:lnTo>
                  <a:lnTo>
                    <a:pt x="397764" y="76200"/>
                  </a:lnTo>
                  <a:lnTo>
                    <a:pt x="396240" y="76200"/>
                  </a:lnTo>
                  <a:lnTo>
                    <a:pt x="393192" y="74676"/>
                  </a:lnTo>
                  <a:lnTo>
                    <a:pt x="388620" y="71628"/>
                  </a:lnTo>
                  <a:lnTo>
                    <a:pt x="385572" y="70104"/>
                  </a:lnTo>
                  <a:lnTo>
                    <a:pt x="382524" y="67056"/>
                  </a:lnTo>
                  <a:lnTo>
                    <a:pt x="377952" y="65532"/>
                  </a:lnTo>
                  <a:lnTo>
                    <a:pt x="371856" y="60960"/>
                  </a:lnTo>
                  <a:lnTo>
                    <a:pt x="365760" y="57912"/>
                  </a:lnTo>
                  <a:lnTo>
                    <a:pt x="358140" y="53340"/>
                  </a:lnTo>
                  <a:lnTo>
                    <a:pt x="348996" y="50292"/>
                  </a:lnTo>
                  <a:lnTo>
                    <a:pt x="338328" y="45720"/>
                  </a:lnTo>
                  <a:lnTo>
                    <a:pt x="327660" y="42672"/>
                  </a:lnTo>
                  <a:lnTo>
                    <a:pt x="316992" y="38100"/>
                  </a:lnTo>
                  <a:lnTo>
                    <a:pt x="304800" y="33528"/>
                  </a:lnTo>
                  <a:lnTo>
                    <a:pt x="292608" y="28956"/>
                  </a:lnTo>
                  <a:lnTo>
                    <a:pt x="281940" y="25908"/>
                  </a:lnTo>
                  <a:lnTo>
                    <a:pt x="271272" y="21336"/>
                  </a:lnTo>
                  <a:lnTo>
                    <a:pt x="260604" y="18288"/>
                  </a:lnTo>
                  <a:lnTo>
                    <a:pt x="252984" y="16764"/>
                  </a:lnTo>
                  <a:lnTo>
                    <a:pt x="245364" y="13716"/>
                  </a:lnTo>
                  <a:lnTo>
                    <a:pt x="239268" y="12192"/>
                  </a:lnTo>
                  <a:lnTo>
                    <a:pt x="233172" y="12192"/>
                  </a:lnTo>
                  <a:lnTo>
                    <a:pt x="228600" y="13716"/>
                  </a:lnTo>
                  <a:lnTo>
                    <a:pt x="220980" y="16764"/>
                  </a:lnTo>
                  <a:lnTo>
                    <a:pt x="214884" y="21336"/>
                  </a:lnTo>
                  <a:lnTo>
                    <a:pt x="207264" y="24384"/>
                  </a:lnTo>
                  <a:lnTo>
                    <a:pt x="198120" y="30480"/>
                  </a:lnTo>
                  <a:lnTo>
                    <a:pt x="188976" y="38100"/>
                  </a:lnTo>
                  <a:lnTo>
                    <a:pt x="179832" y="44196"/>
                  </a:lnTo>
                  <a:lnTo>
                    <a:pt x="169164" y="50292"/>
                  </a:lnTo>
                  <a:lnTo>
                    <a:pt x="158496" y="57912"/>
                  </a:lnTo>
                  <a:lnTo>
                    <a:pt x="147828" y="65532"/>
                  </a:lnTo>
                  <a:lnTo>
                    <a:pt x="137160" y="73152"/>
                  </a:lnTo>
                  <a:lnTo>
                    <a:pt x="128016" y="80772"/>
                  </a:lnTo>
                  <a:lnTo>
                    <a:pt x="117348" y="86868"/>
                  </a:lnTo>
                  <a:lnTo>
                    <a:pt x="108204" y="94488"/>
                  </a:lnTo>
                  <a:lnTo>
                    <a:pt x="100584" y="100584"/>
                  </a:lnTo>
                  <a:lnTo>
                    <a:pt x="91440" y="108204"/>
                  </a:lnTo>
                  <a:lnTo>
                    <a:pt x="83820" y="115824"/>
                  </a:lnTo>
                  <a:lnTo>
                    <a:pt x="76200" y="123444"/>
                  </a:lnTo>
                  <a:lnTo>
                    <a:pt x="68580" y="131064"/>
                  </a:lnTo>
                  <a:lnTo>
                    <a:pt x="59436" y="138684"/>
                  </a:lnTo>
                  <a:lnTo>
                    <a:pt x="51816" y="147828"/>
                  </a:lnTo>
                  <a:lnTo>
                    <a:pt x="44196" y="155448"/>
                  </a:lnTo>
                  <a:lnTo>
                    <a:pt x="38100" y="164592"/>
                  </a:lnTo>
                  <a:lnTo>
                    <a:pt x="30480" y="172212"/>
                  </a:lnTo>
                  <a:lnTo>
                    <a:pt x="24384" y="179832"/>
                  </a:lnTo>
                  <a:lnTo>
                    <a:pt x="18288" y="187452"/>
                  </a:lnTo>
                  <a:lnTo>
                    <a:pt x="13716" y="193548"/>
                  </a:lnTo>
                  <a:lnTo>
                    <a:pt x="9144" y="198120"/>
                  </a:lnTo>
                  <a:lnTo>
                    <a:pt x="6096" y="202692"/>
                  </a:lnTo>
                  <a:lnTo>
                    <a:pt x="3048" y="205740"/>
                  </a:lnTo>
                  <a:lnTo>
                    <a:pt x="1524" y="208788"/>
                  </a:lnTo>
                  <a:lnTo>
                    <a:pt x="0" y="208788"/>
                  </a:lnTo>
                  <a:lnTo>
                    <a:pt x="0" y="205740"/>
                  </a:lnTo>
                  <a:lnTo>
                    <a:pt x="1524" y="201168"/>
                  </a:lnTo>
                  <a:lnTo>
                    <a:pt x="4572" y="198120"/>
                  </a:lnTo>
                  <a:lnTo>
                    <a:pt x="6096" y="192024"/>
                  </a:lnTo>
                  <a:lnTo>
                    <a:pt x="9144" y="187452"/>
                  </a:lnTo>
                  <a:lnTo>
                    <a:pt x="15240" y="179832"/>
                  </a:lnTo>
                  <a:lnTo>
                    <a:pt x="18288" y="172212"/>
                  </a:lnTo>
                  <a:lnTo>
                    <a:pt x="25908" y="164592"/>
                  </a:lnTo>
                  <a:lnTo>
                    <a:pt x="32004" y="155448"/>
                  </a:lnTo>
                  <a:lnTo>
                    <a:pt x="39624" y="147828"/>
                  </a:lnTo>
                  <a:lnTo>
                    <a:pt x="48768" y="137160"/>
                  </a:lnTo>
                  <a:lnTo>
                    <a:pt x="57912" y="128016"/>
                  </a:lnTo>
                  <a:lnTo>
                    <a:pt x="68580" y="118872"/>
                  </a:lnTo>
                  <a:lnTo>
                    <a:pt x="80772" y="108204"/>
                  </a:lnTo>
                  <a:lnTo>
                    <a:pt x="92964" y="97536"/>
                  </a:lnTo>
                  <a:lnTo>
                    <a:pt x="105156" y="86868"/>
                  </a:lnTo>
                  <a:lnTo>
                    <a:pt x="115824" y="76200"/>
                  </a:lnTo>
                  <a:lnTo>
                    <a:pt x="129540" y="67056"/>
                  </a:lnTo>
                  <a:lnTo>
                    <a:pt x="140208" y="57912"/>
                  </a:lnTo>
                  <a:lnTo>
                    <a:pt x="152400" y="50292"/>
                  </a:lnTo>
                  <a:lnTo>
                    <a:pt x="163068" y="39624"/>
                  </a:lnTo>
                  <a:lnTo>
                    <a:pt x="175260" y="33528"/>
                  </a:lnTo>
                  <a:lnTo>
                    <a:pt x="185928" y="25908"/>
                  </a:lnTo>
                  <a:lnTo>
                    <a:pt x="195072" y="18288"/>
                  </a:lnTo>
                  <a:lnTo>
                    <a:pt x="204216" y="13716"/>
                  </a:lnTo>
                  <a:lnTo>
                    <a:pt x="213360" y="9144"/>
                  </a:lnTo>
                  <a:lnTo>
                    <a:pt x="220980" y="4572"/>
                  </a:lnTo>
                  <a:lnTo>
                    <a:pt x="228600" y="1524"/>
                  </a:lnTo>
                  <a:lnTo>
                    <a:pt x="233172" y="0"/>
                  </a:lnTo>
                  <a:close/>
                </a:path>
              </a:pathLst>
            </a:custGeom>
            <a:solidFill>
              <a:srgbClr val="12297C"/>
            </a:solidFill>
            <a:ln w="0" cap="rnd">
              <a:noFill/>
              <a:round/>
              <a:headEnd/>
              <a:tailEnd/>
            </a:ln>
          </p:spPr>
          <p:txBody>
            <a:bodyPr/>
            <a:lstStyle/>
            <a:p>
              <a:endParaRPr lang="en-AU"/>
            </a:p>
          </p:txBody>
        </p:sp>
        <p:sp>
          <p:nvSpPr>
            <p:cNvPr id="24655" name="Shape 3459"/>
            <p:cNvSpPr>
              <a:spLocks/>
            </p:cNvSpPr>
            <p:nvPr/>
          </p:nvSpPr>
          <p:spPr bwMode="auto">
            <a:xfrm>
              <a:off x="6858" y="4175"/>
              <a:ext cx="1051" cy="686"/>
            </a:xfrm>
            <a:custGeom>
              <a:avLst/>
              <a:gdLst>
                <a:gd name="T0" fmla="*/ 0 w 105156"/>
                <a:gd name="T1" fmla="*/ 0 h 68580"/>
                <a:gd name="T2" fmla="*/ 0 w 105156"/>
                <a:gd name="T3" fmla="*/ 0 h 68580"/>
                <a:gd name="T4" fmla="*/ 0 w 105156"/>
                <a:gd name="T5" fmla="*/ 0 h 68580"/>
                <a:gd name="T6" fmla="*/ 0 w 105156"/>
                <a:gd name="T7" fmla="*/ 0 h 68580"/>
                <a:gd name="T8" fmla="*/ 0 w 105156"/>
                <a:gd name="T9" fmla="*/ 0 h 68580"/>
                <a:gd name="T10" fmla="*/ 0 w 105156"/>
                <a:gd name="T11" fmla="*/ 0 h 68580"/>
                <a:gd name="T12" fmla="*/ 0 w 105156"/>
                <a:gd name="T13" fmla="*/ 0 h 68580"/>
                <a:gd name="T14" fmla="*/ 0 w 105156"/>
                <a:gd name="T15" fmla="*/ 0 h 68580"/>
                <a:gd name="T16" fmla="*/ 0 w 105156"/>
                <a:gd name="T17" fmla="*/ 0 h 68580"/>
                <a:gd name="T18" fmla="*/ 0 w 105156"/>
                <a:gd name="T19" fmla="*/ 0 h 68580"/>
                <a:gd name="T20" fmla="*/ 0 w 105156"/>
                <a:gd name="T21" fmla="*/ 0 h 68580"/>
                <a:gd name="T22" fmla="*/ 0 w 105156"/>
                <a:gd name="T23" fmla="*/ 0 h 68580"/>
                <a:gd name="T24" fmla="*/ 0 w 105156"/>
                <a:gd name="T25" fmla="*/ 0 h 68580"/>
                <a:gd name="T26" fmla="*/ 0 w 105156"/>
                <a:gd name="T27" fmla="*/ 0 h 68580"/>
                <a:gd name="T28" fmla="*/ 0 w 105156"/>
                <a:gd name="T29" fmla="*/ 0 h 68580"/>
                <a:gd name="T30" fmla="*/ 0 w 105156"/>
                <a:gd name="T31" fmla="*/ 0 h 68580"/>
                <a:gd name="T32" fmla="*/ 0 w 105156"/>
                <a:gd name="T33" fmla="*/ 0 h 68580"/>
                <a:gd name="T34" fmla="*/ 0 w 105156"/>
                <a:gd name="T35" fmla="*/ 0 h 68580"/>
                <a:gd name="T36" fmla="*/ 0 w 105156"/>
                <a:gd name="T37" fmla="*/ 0 h 68580"/>
                <a:gd name="T38" fmla="*/ 0 w 105156"/>
                <a:gd name="T39" fmla="*/ 0 h 68580"/>
                <a:gd name="T40" fmla="*/ 0 w 105156"/>
                <a:gd name="T41" fmla="*/ 0 h 68580"/>
                <a:gd name="T42" fmla="*/ 0 w 105156"/>
                <a:gd name="T43" fmla="*/ 0 h 68580"/>
                <a:gd name="T44" fmla="*/ 0 w 105156"/>
                <a:gd name="T45" fmla="*/ 0 h 68580"/>
                <a:gd name="T46" fmla="*/ 0 w 105156"/>
                <a:gd name="T47" fmla="*/ 0 h 68580"/>
                <a:gd name="T48" fmla="*/ 0 w 105156"/>
                <a:gd name="T49" fmla="*/ 0 h 68580"/>
                <a:gd name="T50" fmla="*/ 0 w 105156"/>
                <a:gd name="T51" fmla="*/ 0 h 68580"/>
                <a:gd name="T52" fmla="*/ 0 w 105156"/>
                <a:gd name="T53" fmla="*/ 0 h 68580"/>
                <a:gd name="T54" fmla="*/ 0 w 105156"/>
                <a:gd name="T55" fmla="*/ 0 h 68580"/>
                <a:gd name="T56" fmla="*/ 0 w 105156"/>
                <a:gd name="T57" fmla="*/ 0 h 68580"/>
                <a:gd name="T58" fmla="*/ 0 w 105156"/>
                <a:gd name="T59" fmla="*/ 0 h 68580"/>
                <a:gd name="T60" fmla="*/ 0 w 105156"/>
                <a:gd name="T61" fmla="*/ 0 h 68580"/>
                <a:gd name="T62" fmla="*/ 0 w 105156"/>
                <a:gd name="T63" fmla="*/ 0 h 68580"/>
                <a:gd name="T64" fmla="*/ 0 w 105156"/>
                <a:gd name="T65" fmla="*/ 0 h 68580"/>
                <a:gd name="T66" fmla="*/ 0 w 105156"/>
                <a:gd name="T67" fmla="*/ 0 h 68580"/>
                <a:gd name="T68" fmla="*/ 0 w 105156"/>
                <a:gd name="T69" fmla="*/ 0 h 68580"/>
                <a:gd name="T70" fmla="*/ 0 w 105156"/>
                <a:gd name="T71" fmla="*/ 0 h 68580"/>
                <a:gd name="T72" fmla="*/ 0 w 105156"/>
                <a:gd name="T73" fmla="*/ 0 h 68580"/>
                <a:gd name="T74" fmla="*/ 0 w 105156"/>
                <a:gd name="T75" fmla="*/ 0 h 68580"/>
                <a:gd name="T76" fmla="*/ 0 w 105156"/>
                <a:gd name="T77" fmla="*/ 0 h 68580"/>
                <a:gd name="T78" fmla="*/ 0 w 105156"/>
                <a:gd name="T79" fmla="*/ 0 h 68580"/>
                <a:gd name="T80" fmla="*/ 0 w 105156"/>
                <a:gd name="T81" fmla="*/ 0 h 68580"/>
                <a:gd name="T82" fmla="*/ 0 w 105156"/>
                <a:gd name="T83" fmla="*/ 0 h 68580"/>
                <a:gd name="T84" fmla="*/ 0 w 105156"/>
                <a:gd name="T85" fmla="*/ 0 h 685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156"/>
                <a:gd name="T130" fmla="*/ 0 h 68580"/>
                <a:gd name="T131" fmla="*/ 105156 w 105156"/>
                <a:gd name="T132" fmla="*/ 68580 h 685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156" h="68580">
                  <a:moveTo>
                    <a:pt x="1524" y="0"/>
                  </a:moveTo>
                  <a:lnTo>
                    <a:pt x="4572" y="0"/>
                  </a:lnTo>
                  <a:lnTo>
                    <a:pt x="6096" y="1524"/>
                  </a:lnTo>
                  <a:lnTo>
                    <a:pt x="9144" y="3048"/>
                  </a:lnTo>
                  <a:lnTo>
                    <a:pt x="13716" y="4572"/>
                  </a:lnTo>
                  <a:lnTo>
                    <a:pt x="18288" y="4572"/>
                  </a:lnTo>
                  <a:lnTo>
                    <a:pt x="22860" y="7620"/>
                  </a:lnTo>
                  <a:lnTo>
                    <a:pt x="30480" y="9144"/>
                  </a:lnTo>
                  <a:lnTo>
                    <a:pt x="36576" y="13716"/>
                  </a:lnTo>
                  <a:lnTo>
                    <a:pt x="44196" y="15240"/>
                  </a:lnTo>
                  <a:lnTo>
                    <a:pt x="51816" y="18288"/>
                  </a:lnTo>
                  <a:lnTo>
                    <a:pt x="59436" y="21336"/>
                  </a:lnTo>
                  <a:lnTo>
                    <a:pt x="67056" y="25908"/>
                  </a:lnTo>
                  <a:lnTo>
                    <a:pt x="74676" y="28956"/>
                  </a:lnTo>
                  <a:lnTo>
                    <a:pt x="82296" y="32004"/>
                  </a:lnTo>
                  <a:lnTo>
                    <a:pt x="88392" y="33528"/>
                  </a:lnTo>
                  <a:lnTo>
                    <a:pt x="94488" y="38100"/>
                  </a:lnTo>
                  <a:lnTo>
                    <a:pt x="99060" y="41148"/>
                  </a:lnTo>
                  <a:lnTo>
                    <a:pt x="102108" y="44196"/>
                  </a:lnTo>
                  <a:lnTo>
                    <a:pt x="105156" y="47244"/>
                  </a:lnTo>
                  <a:lnTo>
                    <a:pt x="105156" y="48768"/>
                  </a:lnTo>
                  <a:lnTo>
                    <a:pt x="102108" y="53340"/>
                  </a:lnTo>
                  <a:lnTo>
                    <a:pt x="99060" y="57912"/>
                  </a:lnTo>
                  <a:lnTo>
                    <a:pt x="92964" y="60960"/>
                  </a:lnTo>
                  <a:lnTo>
                    <a:pt x="89916" y="65532"/>
                  </a:lnTo>
                  <a:lnTo>
                    <a:pt x="83820" y="67056"/>
                  </a:lnTo>
                  <a:lnTo>
                    <a:pt x="79248" y="68580"/>
                  </a:lnTo>
                  <a:lnTo>
                    <a:pt x="74676" y="68580"/>
                  </a:lnTo>
                  <a:lnTo>
                    <a:pt x="71628" y="65532"/>
                  </a:lnTo>
                  <a:lnTo>
                    <a:pt x="67056" y="62484"/>
                  </a:lnTo>
                  <a:lnTo>
                    <a:pt x="65532" y="60960"/>
                  </a:lnTo>
                  <a:lnTo>
                    <a:pt x="59436" y="59436"/>
                  </a:lnTo>
                  <a:lnTo>
                    <a:pt x="54864" y="56388"/>
                  </a:lnTo>
                  <a:lnTo>
                    <a:pt x="50292" y="53340"/>
                  </a:lnTo>
                  <a:lnTo>
                    <a:pt x="44196" y="51816"/>
                  </a:lnTo>
                  <a:lnTo>
                    <a:pt x="36576" y="47244"/>
                  </a:lnTo>
                  <a:lnTo>
                    <a:pt x="32004" y="45720"/>
                  </a:lnTo>
                  <a:lnTo>
                    <a:pt x="25908" y="42672"/>
                  </a:lnTo>
                  <a:lnTo>
                    <a:pt x="18288" y="39624"/>
                  </a:lnTo>
                  <a:lnTo>
                    <a:pt x="13716" y="36576"/>
                  </a:lnTo>
                  <a:lnTo>
                    <a:pt x="9144" y="33528"/>
                  </a:lnTo>
                  <a:lnTo>
                    <a:pt x="4572" y="32004"/>
                  </a:lnTo>
                  <a:lnTo>
                    <a:pt x="1524" y="28956"/>
                  </a:lnTo>
                  <a:lnTo>
                    <a:pt x="0" y="25908"/>
                  </a:lnTo>
                  <a:lnTo>
                    <a:pt x="1524" y="24384"/>
                  </a:lnTo>
                  <a:lnTo>
                    <a:pt x="4572" y="24384"/>
                  </a:lnTo>
                  <a:lnTo>
                    <a:pt x="7620" y="25908"/>
                  </a:lnTo>
                  <a:lnTo>
                    <a:pt x="12192" y="27432"/>
                  </a:lnTo>
                  <a:lnTo>
                    <a:pt x="18288" y="28956"/>
                  </a:lnTo>
                  <a:lnTo>
                    <a:pt x="24384" y="32004"/>
                  </a:lnTo>
                  <a:lnTo>
                    <a:pt x="30480" y="33528"/>
                  </a:lnTo>
                  <a:lnTo>
                    <a:pt x="38100" y="38100"/>
                  </a:lnTo>
                  <a:lnTo>
                    <a:pt x="44196" y="39624"/>
                  </a:lnTo>
                  <a:lnTo>
                    <a:pt x="50292" y="42672"/>
                  </a:lnTo>
                  <a:lnTo>
                    <a:pt x="56388" y="45720"/>
                  </a:lnTo>
                  <a:lnTo>
                    <a:pt x="62484" y="48768"/>
                  </a:lnTo>
                  <a:lnTo>
                    <a:pt x="67056" y="50292"/>
                  </a:lnTo>
                  <a:lnTo>
                    <a:pt x="71628" y="51816"/>
                  </a:lnTo>
                  <a:lnTo>
                    <a:pt x="74676" y="53340"/>
                  </a:lnTo>
                  <a:lnTo>
                    <a:pt x="76200" y="54864"/>
                  </a:lnTo>
                  <a:lnTo>
                    <a:pt x="77724" y="53340"/>
                  </a:lnTo>
                  <a:lnTo>
                    <a:pt x="80772" y="51816"/>
                  </a:lnTo>
                  <a:lnTo>
                    <a:pt x="83820" y="51816"/>
                  </a:lnTo>
                  <a:lnTo>
                    <a:pt x="85344" y="50292"/>
                  </a:lnTo>
                  <a:lnTo>
                    <a:pt x="85344" y="44196"/>
                  </a:lnTo>
                  <a:lnTo>
                    <a:pt x="83820" y="42672"/>
                  </a:lnTo>
                  <a:lnTo>
                    <a:pt x="80772" y="41148"/>
                  </a:lnTo>
                  <a:lnTo>
                    <a:pt x="77724" y="39624"/>
                  </a:lnTo>
                  <a:lnTo>
                    <a:pt x="73152" y="38100"/>
                  </a:lnTo>
                  <a:lnTo>
                    <a:pt x="70104" y="36576"/>
                  </a:lnTo>
                  <a:lnTo>
                    <a:pt x="65532" y="33528"/>
                  </a:lnTo>
                  <a:lnTo>
                    <a:pt x="59436" y="32004"/>
                  </a:lnTo>
                  <a:lnTo>
                    <a:pt x="53340" y="28956"/>
                  </a:lnTo>
                  <a:lnTo>
                    <a:pt x="48768" y="28956"/>
                  </a:lnTo>
                  <a:lnTo>
                    <a:pt x="42672" y="25908"/>
                  </a:lnTo>
                  <a:lnTo>
                    <a:pt x="36576" y="22860"/>
                  </a:lnTo>
                  <a:lnTo>
                    <a:pt x="32004" y="21336"/>
                  </a:lnTo>
                  <a:lnTo>
                    <a:pt x="27432" y="19812"/>
                  </a:lnTo>
                  <a:lnTo>
                    <a:pt x="22860" y="18288"/>
                  </a:lnTo>
                  <a:lnTo>
                    <a:pt x="18288" y="15240"/>
                  </a:lnTo>
                  <a:lnTo>
                    <a:pt x="15240" y="15240"/>
                  </a:lnTo>
                  <a:lnTo>
                    <a:pt x="13716" y="13716"/>
                  </a:lnTo>
                  <a:lnTo>
                    <a:pt x="10668" y="12192"/>
                  </a:lnTo>
                  <a:lnTo>
                    <a:pt x="7620" y="9144"/>
                  </a:lnTo>
                  <a:lnTo>
                    <a:pt x="4572" y="6096"/>
                  </a:lnTo>
                  <a:lnTo>
                    <a:pt x="1524" y="3048"/>
                  </a:lnTo>
                  <a:lnTo>
                    <a:pt x="1524" y="0"/>
                  </a:lnTo>
                  <a:close/>
                </a:path>
              </a:pathLst>
            </a:custGeom>
            <a:solidFill>
              <a:srgbClr val="12297C"/>
            </a:solidFill>
            <a:ln w="0" cap="rnd">
              <a:noFill/>
              <a:round/>
              <a:headEnd/>
              <a:tailEnd/>
            </a:ln>
          </p:spPr>
          <p:txBody>
            <a:bodyPr/>
            <a:lstStyle/>
            <a:p>
              <a:endParaRPr lang="en-AU"/>
            </a:p>
          </p:txBody>
        </p:sp>
        <p:sp>
          <p:nvSpPr>
            <p:cNvPr id="24656" name="Shape 3460"/>
            <p:cNvSpPr>
              <a:spLocks/>
            </p:cNvSpPr>
            <p:nvPr/>
          </p:nvSpPr>
          <p:spPr bwMode="auto">
            <a:xfrm>
              <a:off x="3383" y="4937"/>
              <a:ext cx="1859" cy="1128"/>
            </a:xfrm>
            <a:custGeom>
              <a:avLst/>
              <a:gdLst>
                <a:gd name="T0" fmla="*/ 0 w 185928"/>
                <a:gd name="T1" fmla="*/ 0 h 112776"/>
                <a:gd name="T2" fmla="*/ 0 w 185928"/>
                <a:gd name="T3" fmla="*/ 0 h 112776"/>
                <a:gd name="T4" fmla="*/ 0 w 185928"/>
                <a:gd name="T5" fmla="*/ 0 h 112776"/>
                <a:gd name="T6" fmla="*/ 0 w 185928"/>
                <a:gd name="T7" fmla="*/ 0 h 112776"/>
                <a:gd name="T8" fmla="*/ 0 w 185928"/>
                <a:gd name="T9" fmla="*/ 0 h 112776"/>
                <a:gd name="T10" fmla="*/ 0 w 185928"/>
                <a:gd name="T11" fmla="*/ 0 h 112776"/>
                <a:gd name="T12" fmla="*/ 0 w 185928"/>
                <a:gd name="T13" fmla="*/ 0 h 112776"/>
                <a:gd name="T14" fmla="*/ 0 w 185928"/>
                <a:gd name="T15" fmla="*/ 0 h 112776"/>
                <a:gd name="T16" fmla="*/ 0 w 185928"/>
                <a:gd name="T17" fmla="*/ 0 h 112776"/>
                <a:gd name="T18" fmla="*/ 0 w 185928"/>
                <a:gd name="T19" fmla="*/ 0 h 112776"/>
                <a:gd name="T20" fmla="*/ 0 w 185928"/>
                <a:gd name="T21" fmla="*/ 0 h 112776"/>
                <a:gd name="T22" fmla="*/ 0 w 185928"/>
                <a:gd name="T23" fmla="*/ 0 h 112776"/>
                <a:gd name="T24" fmla="*/ 0 w 185928"/>
                <a:gd name="T25" fmla="*/ 0 h 112776"/>
                <a:gd name="T26" fmla="*/ 0 w 185928"/>
                <a:gd name="T27" fmla="*/ 0 h 112776"/>
                <a:gd name="T28" fmla="*/ 0 w 185928"/>
                <a:gd name="T29" fmla="*/ 0 h 112776"/>
                <a:gd name="T30" fmla="*/ 0 w 185928"/>
                <a:gd name="T31" fmla="*/ 0 h 112776"/>
                <a:gd name="T32" fmla="*/ 0 w 185928"/>
                <a:gd name="T33" fmla="*/ 0 h 112776"/>
                <a:gd name="T34" fmla="*/ 0 w 185928"/>
                <a:gd name="T35" fmla="*/ 0 h 112776"/>
                <a:gd name="T36" fmla="*/ 0 w 185928"/>
                <a:gd name="T37" fmla="*/ 0 h 112776"/>
                <a:gd name="T38" fmla="*/ 0 w 185928"/>
                <a:gd name="T39" fmla="*/ 0 h 112776"/>
                <a:gd name="T40" fmla="*/ 0 w 185928"/>
                <a:gd name="T41" fmla="*/ 0 h 112776"/>
                <a:gd name="T42" fmla="*/ 0 w 185928"/>
                <a:gd name="T43" fmla="*/ 0 h 112776"/>
                <a:gd name="T44" fmla="*/ 0 w 185928"/>
                <a:gd name="T45" fmla="*/ 0 h 112776"/>
                <a:gd name="T46" fmla="*/ 0 w 185928"/>
                <a:gd name="T47" fmla="*/ 0 h 112776"/>
                <a:gd name="T48" fmla="*/ 0 w 185928"/>
                <a:gd name="T49" fmla="*/ 0 h 112776"/>
                <a:gd name="T50" fmla="*/ 0 w 185928"/>
                <a:gd name="T51" fmla="*/ 0 h 112776"/>
                <a:gd name="T52" fmla="*/ 0 w 185928"/>
                <a:gd name="T53" fmla="*/ 0 h 112776"/>
                <a:gd name="T54" fmla="*/ 0 w 185928"/>
                <a:gd name="T55" fmla="*/ 0 h 112776"/>
                <a:gd name="T56" fmla="*/ 0 w 185928"/>
                <a:gd name="T57" fmla="*/ 0 h 112776"/>
                <a:gd name="T58" fmla="*/ 0 w 185928"/>
                <a:gd name="T59" fmla="*/ 0 h 112776"/>
                <a:gd name="T60" fmla="*/ 0 w 185928"/>
                <a:gd name="T61" fmla="*/ 0 h 112776"/>
                <a:gd name="T62" fmla="*/ 0 w 185928"/>
                <a:gd name="T63" fmla="*/ 0 h 112776"/>
                <a:gd name="T64" fmla="*/ 0 w 185928"/>
                <a:gd name="T65" fmla="*/ 0 h 112776"/>
                <a:gd name="T66" fmla="*/ 0 w 185928"/>
                <a:gd name="T67" fmla="*/ 0 h 112776"/>
                <a:gd name="T68" fmla="*/ 0 w 185928"/>
                <a:gd name="T69" fmla="*/ 0 h 112776"/>
                <a:gd name="T70" fmla="*/ 0 w 185928"/>
                <a:gd name="T71" fmla="*/ 0 h 112776"/>
                <a:gd name="T72" fmla="*/ 0 w 185928"/>
                <a:gd name="T73" fmla="*/ 0 h 112776"/>
                <a:gd name="T74" fmla="*/ 0 w 185928"/>
                <a:gd name="T75" fmla="*/ 0 h 112776"/>
                <a:gd name="T76" fmla="*/ 0 w 185928"/>
                <a:gd name="T77" fmla="*/ 0 h 112776"/>
                <a:gd name="T78" fmla="*/ 0 w 185928"/>
                <a:gd name="T79" fmla="*/ 0 h 112776"/>
                <a:gd name="T80" fmla="*/ 0 w 185928"/>
                <a:gd name="T81" fmla="*/ 0 h 112776"/>
                <a:gd name="T82" fmla="*/ 0 w 185928"/>
                <a:gd name="T83" fmla="*/ 0 h 112776"/>
                <a:gd name="T84" fmla="*/ 0 w 185928"/>
                <a:gd name="T85" fmla="*/ 0 h 112776"/>
                <a:gd name="T86" fmla="*/ 0 w 185928"/>
                <a:gd name="T87" fmla="*/ 0 h 112776"/>
                <a:gd name="T88" fmla="*/ 0 w 185928"/>
                <a:gd name="T89" fmla="*/ 0 h 112776"/>
                <a:gd name="T90" fmla="*/ 0 w 185928"/>
                <a:gd name="T91" fmla="*/ 0 h 112776"/>
                <a:gd name="T92" fmla="*/ 0 w 185928"/>
                <a:gd name="T93" fmla="*/ 0 h 112776"/>
                <a:gd name="T94" fmla="*/ 0 w 185928"/>
                <a:gd name="T95" fmla="*/ 0 h 112776"/>
                <a:gd name="T96" fmla="*/ 0 w 185928"/>
                <a:gd name="T97" fmla="*/ 0 h 112776"/>
                <a:gd name="T98" fmla="*/ 0 w 185928"/>
                <a:gd name="T99" fmla="*/ 0 h 112776"/>
                <a:gd name="T100" fmla="*/ 0 w 185928"/>
                <a:gd name="T101" fmla="*/ 0 h 112776"/>
                <a:gd name="T102" fmla="*/ 0 w 185928"/>
                <a:gd name="T103" fmla="*/ 0 h 1127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28"/>
                <a:gd name="T157" fmla="*/ 0 h 112776"/>
                <a:gd name="T158" fmla="*/ 185928 w 185928"/>
                <a:gd name="T159" fmla="*/ 112776 h 1127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28" h="112776">
                  <a:moveTo>
                    <a:pt x="179832" y="0"/>
                  </a:moveTo>
                  <a:lnTo>
                    <a:pt x="185928" y="0"/>
                  </a:lnTo>
                  <a:lnTo>
                    <a:pt x="185928" y="3048"/>
                  </a:lnTo>
                  <a:lnTo>
                    <a:pt x="184404" y="4572"/>
                  </a:lnTo>
                  <a:lnTo>
                    <a:pt x="179832" y="6096"/>
                  </a:lnTo>
                  <a:lnTo>
                    <a:pt x="175260" y="10668"/>
                  </a:lnTo>
                  <a:lnTo>
                    <a:pt x="169164" y="13716"/>
                  </a:lnTo>
                  <a:lnTo>
                    <a:pt x="163068" y="18288"/>
                  </a:lnTo>
                  <a:lnTo>
                    <a:pt x="155448" y="21336"/>
                  </a:lnTo>
                  <a:lnTo>
                    <a:pt x="147828" y="25908"/>
                  </a:lnTo>
                  <a:lnTo>
                    <a:pt x="140208" y="32004"/>
                  </a:lnTo>
                  <a:lnTo>
                    <a:pt x="131064" y="36576"/>
                  </a:lnTo>
                  <a:lnTo>
                    <a:pt x="120396" y="39624"/>
                  </a:lnTo>
                  <a:lnTo>
                    <a:pt x="112776" y="44196"/>
                  </a:lnTo>
                  <a:lnTo>
                    <a:pt x="103632" y="50292"/>
                  </a:lnTo>
                  <a:lnTo>
                    <a:pt x="94488" y="54864"/>
                  </a:lnTo>
                  <a:lnTo>
                    <a:pt x="85344" y="57912"/>
                  </a:lnTo>
                  <a:lnTo>
                    <a:pt x="77724" y="62484"/>
                  </a:lnTo>
                  <a:lnTo>
                    <a:pt x="70104" y="68580"/>
                  </a:lnTo>
                  <a:lnTo>
                    <a:pt x="62484" y="73152"/>
                  </a:lnTo>
                  <a:lnTo>
                    <a:pt x="54864" y="77724"/>
                  </a:lnTo>
                  <a:lnTo>
                    <a:pt x="48768" y="83820"/>
                  </a:lnTo>
                  <a:lnTo>
                    <a:pt x="41148" y="86868"/>
                  </a:lnTo>
                  <a:lnTo>
                    <a:pt x="36576" y="91440"/>
                  </a:lnTo>
                  <a:lnTo>
                    <a:pt x="30480" y="96012"/>
                  </a:lnTo>
                  <a:lnTo>
                    <a:pt x="25908" y="100584"/>
                  </a:lnTo>
                  <a:lnTo>
                    <a:pt x="19812" y="103632"/>
                  </a:lnTo>
                  <a:lnTo>
                    <a:pt x="16764" y="106680"/>
                  </a:lnTo>
                  <a:lnTo>
                    <a:pt x="13716" y="108204"/>
                  </a:lnTo>
                  <a:lnTo>
                    <a:pt x="10668" y="109728"/>
                  </a:lnTo>
                  <a:lnTo>
                    <a:pt x="9144" y="111252"/>
                  </a:lnTo>
                  <a:lnTo>
                    <a:pt x="7620" y="112776"/>
                  </a:lnTo>
                  <a:lnTo>
                    <a:pt x="4572" y="109728"/>
                  </a:lnTo>
                  <a:lnTo>
                    <a:pt x="1524" y="109728"/>
                  </a:lnTo>
                  <a:lnTo>
                    <a:pt x="1524" y="108204"/>
                  </a:lnTo>
                  <a:lnTo>
                    <a:pt x="0" y="106680"/>
                  </a:lnTo>
                  <a:lnTo>
                    <a:pt x="0" y="103632"/>
                  </a:lnTo>
                  <a:lnTo>
                    <a:pt x="1524" y="100584"/>
                  </a:lnTo>
                  <a:lnTo>
                    <a:pt x="9144" y="94488"/>
                  </a:lnTo>
                  <a:lnTo>
                    <a:pt x="18288" y="89916"/>
                  </a:lnTo>
                  <a:lnTo>
                    <a:pt x="30480" y="82296"/>
                  </a:lnTo>
                  <a:lnTo>
                    <a:pt x="42672" y="73152"/>
                  </a:lnTo>
                  <a:lnTo>
                    <a:pt x="57912" y="65532"/>
                  </a:lnTo>
                  <a:lnTo>
                    <a:pt x="73152" y="56388"/>
                  </a:lnTo>
                  <a:lnTo>
                    <a:pt x="89916" y="47244"/>
                  </a:lnTo>
                  <a:lnTo>
                    <a:pt x="105156" y="38100"/>
                  </a:lnTo>
                  <a:lnTo>
                    <a:pt x="120396" y="28956"/>
                  </a:lnTo>
                  <a:lnTo>
                    <a:pt x="135636" y="21336"/>
                  </a:lnTo>
                  <a:lnTo>
                    <a:pt x="150876" y="15240"/>
                  </a:lnTo>
                  <a:lnTo>
                    <a:pt x="163068" y="7620"/>
                  </a:lnTo>
                  <a:lnTo>
                    <a:pt x="172212" y="4572"/>
                  </a:lnTo>
                  <a:lnTo>
                    <a:pt x="179832" y="0"/>
                  </a:lnTo>
                  <a:close/>
                </a:path>
              </a:pathLst>
            </a:custGeom>
            <a:solidFill>
              <a:srgbClr val="12297C"/>
            </a:solidFill>
            <a:ln w="0" cap="rnd">
              <a:noFill/>
              <a:round/>
              <a:headEnd/>
              <a:tailEnd/>
            </a:ln>
          </p:spPr>
          <p:txBody>
            <a:bodyPr/>
            <a:lstStyle/>
            <a:p>
              <a:endParaRPr lang="en-AU"/>
            </a:p>
          </p:txBody>
        </p:sp>
        <p:sp>
          <p:nvSpPr>
            <p:cNvPr id="24657" name="Shape 3461"/>
            <p:cNvSpPr>
              <a:spLocks/>
            </p:cNvSpPr>
            <p:nvPr/>
          </p:nvSpPr>
          <p:spPr bwMode="auto">
            <a:xfrm>
              <a:off x="5989" y="6156"/>
              <a:ext cx="0" cy="16"/>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12297C"/>
            </a:solidFill>
            <a:ln w="0" cap="rnd">
              <a:noFill/>
              <a:round/>
              <a:headEnd/>
              <a:tailEnd/>
            </a:ln>
          </p:spPr>
          <p:txBody>
            <a:bodyPr/>
            <a:lstStyle/>
            <a:p>
              <a:endParaRPr lang="en-AU"/>
            </a:p>
          </p:txBody>
        </p:sp>
        <p:sp>
          <p:nvSpPr>
            <p:cNvPr id="24658" name="Shape 3462"/>
            <p:cNvSpPr>
              <a:spLocks/>
            </p:cNvSpPr>
            <p:nvPr/>
          </p:nvSpPr>
          <p:spPr bwMode="auto">
            <a:xfrm>
              <a:off x="5989" y="4937"/>
              <a:ext cx="2941" cy="1219"/>
            </a:xfrm>
            <a:custGeom>
              <a:avLst/>
              <a:gdLst>
                <a:gd name="T0" fmla="*/ 0 w 294132"/>
                <a:gd name="T1" fmla="*/ 0 h 121920"/>
                <a:gd name="T2" fmla="*/ 0 w 294132"/>
                <a:gd name="T3" fmla="*/ 0 h 121920"/>
                <a:gd name="T4" fmla="*/ 0 w 294132"/>
                <a:gd name="T5" fmla="*/ 0 h 121920"/>
                <a:gd name="T6" fmla="*/ 0 w 294132"/>
                <a:gd name="T7" fmla="*/ 0 h 121920"/>
                <a:gd name="T8" fmla="*/ 0 w 294132"/>
                <a:gd name="T9" fmla="*/ 0 h 121920"/>
                <a:gd name="T10" fmla="*/ 0 w 294132"/>
                <a:gd name="T11" fmla="*/ 0 h 121920"/>
                <a:gd name="T12" fmla="*/ 0 w 294132"/>
                <a:gd name="T13" fmla="*/ 0 h 121920"/>
                <a:gd name="T14" fmla="*/ 0 w 294132"/>
                <a:gd name="T15" fmla="*/ 0 h 121920"/>
                <a:gd name="T16" fmla="*/ 0 w 294132"/>
                <a:gd name="T17" fmla="*/ 0 h 121920"/>
                <a:gd name="T18" fmla="*/ 0 w 294132"/>
                <a:gd name="T19" fmla="*/ 0 h 121920"/>
                <a:gd name="T20" fmla="*/ 0 w 294132"/>
                <a:gd name="T21" fmla="*/ 0 h 121920"/>
                <a:gd name="T22" fmla="*/ 0 w 294132"/>
                <a:gd name="T23" fmla="*/ 0 h 121920"/>
                <a:gd name="T24" fmla="*/ 0 w 294132"/>
                <a:gd name="T25" fmla="*/ 0 h 121920"/>
                <a:gd name="T26" fmla="*/ 0 w 294132"/>
                <a:gd name="T27" fmla="*/ 0 h 121920"/>
                <a:gd name="T28" fmla="*/ 0 w 294132"/>
                <a:gd name="T29" fmla="*/ 0 h 121920"/>
                <a:gd name="T30" fmla="*/ 0 w 294132"/>
                <a:gd name="T31" fmla="*/ 0 h 121920"/>
                <a:gd name="T32" fmla="*/ 0 w 294132"/>
                <a:gd name="T33" fmla="*/ 0 h 121920"/>
                <a:gd name="T34" fmla="*/ 0 w 294132"/>
                <a:gd name="T35" fmla="*/ 0 h 121920"/>
                <a:gd name="T36" fmla="*/ 0 w 294132"/>
                <a:gd name="T37" fmla="*/ 0 h 121920"/>
                <a:gd name="T38" fmla="*/ 0 w 294132"/>
                <a:gd name="T39" fmla="*/ 0 h 121920"/>
                <a:gd name="T40" fmla="*/ 0 w 294132"/>
                <a:gd name="T41" fmla="*/ 0 h 121920"/>
                <a:gd name="T42" fmla="*/ 0 w 294132"/>
                <a:gd name="T43" fmla="*/ 0 h 121920"/>
                <a:gd name="T44" fmla="*/ 0 w 294132"/>
                <a:gd name="T45" fmla="*/ 0 h 121920"/>
                <a:gd name="T46" fmla="*/ 0 w 294132"/>
                <a:gd name="T47" fmla="*/ 0 h 121920"/>
                <a:gd name="T48" fmla="*/ 0 w 294132"/>
                <a:gd name="T49" fmla="*/ 0 h 121920"/>
                <a:gd name="T50" fmla="*/ 0 w 294132"/>
                <a:gd name="T51" fmla="*/ 0 h 121920"/>
                <a:gd name="T52" fmla="*/ 0 w 294132"/>
                <a:gd name="T53" fmla="*/ 0 h 121920"/>
                <a:gd name="T54" fmla="*/ 0 w 294132"/>
                <a:gd name="T55" fmla="*/ 0 h 121920"/>
                <a:gd name="T56" fmla="*/ 0 w 294132"/>
                <a:gd name="T57" fmla="*/ 0 h 121920"/>
                <a:gd name="T58" fmla="*/ 0 w 294132"/>
                <a:gd name="T59" fmla="*/ 0 h 121920"/>
                <a:gd name="T60" fmla="*/ 0 w 294132"/>
                <a:gd name="T61" fmla="*/ 0 h 121920"/>
                <a:gd name="T62" fmla="*/ 0 w 294132"/>
                <a:gd name="T63" fmla="*/ 0 h 121920"/>
                <a:gd name="T64" fmla="*/ 0 w 294132"/>
                <a:gd name="T65" fmla="*/ 0 h 121920"/>
                <a:gd name="T66" fmla="*/ 0 w 294132"/>
                <a:gd name="T67" fmla="*/ 0 h 121920"/>
                <a:gd name="T68" fmla="*/ 0 w 294132"/>
                <a:gd name="T69" fmla="*/ 0 h 121920"/>
                <a:gd name="T70" fmla="*/ 0 w 294132"/>
                <a:gd name="T71" fmla="*/ 0 h 121920"/>
                <a:gd name="T72" fmla="*/ 0 w 294132"/>
                <a:gd name="T73" fmla="*/ 0 h 121920"/>
                <a:gd name="T74" fmla="*/ 0 w 294132"/>
                <a:gd name="T75" fmla="*/ 0 h 121920"/>
                <a:gd name="T76" fmla="*/ 0 w 294132"/>
                <a:gd name="T77" fmla="*/ 0 h 121920"/>
                <a:gd name="T78" fmla="*/ 0 w 294132"/>
                <a:gd name="T79" fmla="*/ 0 h 1219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4132"/>
                <a:gd name="T121" fmla="*/ 0 h 121920"/>
                <a:gd name="T122" fmla="*/ 294132 w 294132"/>
                <a:gd name="T123" fmla="*/ 121920 h 1219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4132" h="121920">
                  <a:moveTo>
                    <a:pt x="245364" y="0"/>
                  </a:moveTo>
                  <a:lnTo>
                    <a:pt x="249936" y="0"/>
                  </a:lnTo>
                  <a:lnTo>
                    <a:pt x="251460" y="3048"/>
                  </a:lnTo>
                  <a:lnTo>
                    <a:pt x="256032" y="4572"/>
                  </a:lnTo>
                  <a:lnTo>
                    <a:pt x="260604" y="7620"/>
                  </a:lnTo>
                  <a:lnTo>
                    <a:pt x="263652" y="10668"/>
                  </a:lnTo>
                  <a:lnTo>
                    <a:pt x="268224" y="13716"/>
                  </a:lnTo>
                  <a:lnTo>
                    <a:pt x="272796" y="15240"/>
                  </a:lnTo>
                  <a:lnTo>
                    <a:pt x="277368" y="18288"/>
                  </a:lnTo>
                  <a:lnTo>
                    <a:pt x="281940" y="21336"/>
                  </a:lnTo>
                  <a:lnTo>
                    <a:pt x="284988" y="24384"/>
                  </a:lnTo>
                  <a:lnTo>
                    <a:pt x="288036" y="25908"/>
                  </a:lnTo>
                  <a:lnTo>
                    <a:pt x="291084" y="30480"/>
                  </a:lnTo>
                  <a:lnTo>
                    <a:pt x="294132" y="32004"/>
                  </a:lnTo>
                  <a:lnTo>
                    <a:pt x="294132" y="41148"/>
                  </a:lnTo>
                  <a:lnTo>
                    <a:pt x="291084" y="42672"/>
                  </a:lnTo>
                  <a:lnTo>
                    <a:pt x="286512" y="42672"/>
                  </a:lnTo>
                  <a:lnTo>
                    <a:pt x="284988" y="44196"/>
                  </a:lnTo>
                  <a:lnTo>
                    <a:pt x="263652" y="44196"/>
                  </a:lnTo>
                  <a:lnTo>
                    <a:pt x="257556" y="45720"/>
                  </a:lnTo>
                  <a:lnTo>
                    <a:pt x="249936" y="47244"/>
                  </a:lnTo>
                  <a:lnTo>
                    <a:pt x="242316" y="47244"/>
                  </a:lnTo>
                  <a:lnTo>
                    <a:pt x="233172" y="50292"/>
                  </a:lnTo>
                  <a:lnTo>
                    <a:pt x="220980" y="51816"/>
                  </a:lnTo>
                  <a:lnTo>
                    <a:pt x="208788" y="54864"/>
                  </a:lnTo>
                  <a:lnTo>
                    <a:pt x="192024" y="59436"/>
                  </a:lnTo>
                  <a:lnTo>
                    <a:pt x="175260" y="65532"/>
                  </a:lnTo>
                  <a:lnTo>
                    <a:pt x="156972" y="70104"/>
                  </a:lnTo>
                  <a:lnTo>
                    <a:pt x="137160" y="76200"/>
                  </a:lnTo>
                  <a:lnTo>
                    <a:pt x="117348" y="83820"/>
                  </a:lnTo>
                  <a:lnTo>
                    <a:pt x="97536" y="89916"/>
                  </a:lnTo>
                  <a:lnTo>
                    <a:pt x="77724" y="96012"/>
                  </a:lnTo>
                  <a:lnTo>
                    <a:pt x="59436" y="102108"/>
                  </a:lnTo>
                  <a:lnTo>
                    <a:pt x="42672" y="108204"/>
                  </a:lnTo>
                  <a:lnTo>
                    <a:pt x="27432" y="112776"/>
                  </a:lnTo>
                  <a:lnTo>
                    <a:pt x="16764" y="117348"/>
                  </a:lnTo>
                  <a:lnTo>
                    <a:pt x="7620" y="120396"/>
                  </a:lnTo>
                  <a:lnTo>
                    <a:pt x="0" y="121920"/>
                  </a:lnTo>
                  <a:lnTo>
                    <a:pt x="4572" y="120396"/>
                  </a:lnTo>
                  <a:lnTo>
                    <a:pt x="9144" y="117348"/>
                  </a:lnTo>
                  <a:lnTo>
                    <a:pt x="18288" y="112776"/>
                  </a:lnTo>
                  <a:lnTo>
                    <a:pt x="28956" y="108204"/>
                  </a:lnTo>
                  <a:lnTo>
                    <a:pt x="41148" y="102108"/>
                  </a:lnTo>
                  <a:lnTo>
                    <a:pt x="53340" y="97536"/>
                  </a:lnTo>
                  <a:lnTo>
                    <a:pt x="67056" y="91440"/>
                  </a:lnTo>
                  <a:lnTo>
                    <a:pt x="82296" y="83820"/>
                  </a:lnTo>
                  <a:lnTo>
                    <a:pt x="97536" y="77724"/>
                  </a:lnTo>
                  <a:lnTo>
                    <a:pt x="114300" y="71628"/>
                  </a:lnTo>
                  <a:lnTo>
                    <a:pt x="129540" y="65532"/>
                  </a:lnTo>
                  <a:lnTo>
                    <a:pt x="144780" y="60960"/>
                  </a:lnTo>
                  <a:lnTo>
                    <a:pt x="160020" y="56388"/>
                  </a:lnTo>
                  <a:lnTo>
                    <a:pt x="173736" y="51816"/>
                  </a:lnTo>
                  <a:lnTo>
                    <a:pt x="185928" y="50292"/>
                  </a:lnTo>
                  <a:lnTo>
                    <a:pt x="198120" y="47244"/>
                  </a:lnTo>
                  <a:lnTo>
                    <a:pt x="210312" y="45720"/>
                  </a:lnTo>
                  <a:lnTo>
                    <a:pt x="219456" y="44196"/>
                  </a:lnTo>
                  <a:lnTo>
                    <a:pt x="228600" y="42672"/>
                  </a:lnTo>
                  <a:lnTo>
                    <a:pt x="237744" y="42672"/>
                  </a:lnTo>
                  <a:lnTo>
                    <a:pt x="245364" y="39624"/>
                  </a:lnTo>
                  <a:lnTo>
                    <a:pt x="259080" y="39624"/>
                  </a:lnTo>
                  <a:lnTo>
                    <a:pt x="263652" y="38100"/>
                  </a:lnTo>
                  <a:lnTo>
                    <a:pt x="268224" y="36576"/>
                  </a:lnTo>
                  <a:lnTo>
                    <a:pt x="274320" y="36576"/>
                  </a:lnTo>
                  <a:lnTo>
                    <a:pt x="277368" y="33528"/>
                  </a:lnTo>
                  <a:lnTo>
                    <a:pt x="280416" y="32004"/>
                  </a:lnTo>
                  <a:lnTo>
                    <a:pt x="277368" y="28956"/>
                  </a:lnTo>
                  <a:lnTo>
                    <a:pt x="277368" y="25908"/>
                  </a:lnTo>
                  <a:lnTo>
                    <a:pt x="274320" y="24384"/>
                  </a:lnTo>
                  <a:lnTo>
                    <a:pt x="271272" y="22860"/>
                  </a:lnTo>
                  <a:lnTo>
                    <a:pt x="266700" y="21336"/>
                  </a:lnTo>
                  <a:lnTo>
                    <a:pt x="263652" y="18288"/>
                  </a:lnTo>
                  <a:lnTo>
                    <a:pt x="259080" y="16764"/>
                  </a:lnTo>
                  <a:lnTo>
                    <a:pt x="254508" y="15240"/>
                  </a:lnTo>
                  <a:lnTo>
                    <a:pt x="249936" y="13716"/>
                  </a:lnTo>
                  <a:lnTo>
                    <a:pt x="245364" y="10668"/>
                  </a:lnTo>
                  <a:lnTo>
                    <a:pt x="240792" y="9144"/>
                  </a:lnTo>
                  <a:lnTo>
                    <a:pt x="237744" y="7620"/>
                  </a:lnTo>
                  <a:lnTo>
                    <a:pt x="233172" y="6096"/>
                  </a:lnTo>
                  <a:lnTo>
                    <a:pt x="230124" y="6096"/>
                  </a:lnTo>
                  <a:lnTo>
                    <a:pt x="245364" y="0"/>
                  </a:lnTo>
                  <a:close/>
                </a:path>
              </a:pathLst>
            </a:custGeom>
            <a:solidFill>
              <a:srgbClr val="12297C"/>
            </a:solidFill>
            <a:ln w="0" cap="rnd">
              <a:noFill/>
              <a:round/>
              <a:headEnd/>
              <a:tailEnd/>
            </a:ln>
          </p:spPr>
          <p:txBody>
            <a:bodyPr/>
            <a:lstStyle/>
            <a:p>
              <a:endParaRPr lang="en-AU"/>
            </a:p>
          </p:txBody>
        </p:sp>
        <p:sp>
          <p:nvSpPr>
            <p:cNvPr id="24659" name="Shape 3463"/>
            <p:cNvSpPr>
              <a:spLocks/>
            </p:cNvSpPr>
            <p:nvPr/>
          </p:nvSpPr>
          <p:spPr bwMode="auto">
            <a:xfrm>
              <a:off x="7452" y="4053"/>
              <a:ext cx="1051" cy="259"/>
            </a:xfrm>
            <a:custGeom>
              <a:avLst/>
              <a:gdLst>
                <a:gd name="T0" fmla="*/ 0 w 105156"/>
                <a:gd name="T1" fmla="*/ 0 h 25908"/>
                <a:gd name="T2" fmla="*/ 0 w 105156"/>
                <a:gd name="T3" fmla="*/ 0 h 25908"/>
                <a:gd name="T4" fmla="*/ 0 w 105156"/>
                <a:gd name="T5" fmla="*/ 0 h 25908"/>
                <a:gd name="T6" fmla="*/ 0 w 105156"/>
                <a:gd name="T7" fmla="*/ 0 h 25908"/>
                <a:gd name="T8" fmla="*/ 0 w 105156"/>
                <a:gd name="T9" fmla="*/ 0 h 25908"/>
                <a:gd name="T10" fmla="*/ 0 w 105156"/>
                <a:gd name="T11" fmla="*/ 0 h 25908"/>
                <a:gd name="T12" fmla="*/ 0 w 105156"/>
                <a:gd name="T13" fmla="*/ 0 h 25908"/>
                <a:gd name="T14" fmla="*/ 0 w 105156"/>
                <a:gd name="T15" fmla="*/ 0 h 25908"/>
                <a:gd name="T16" fmla="*/ 0 w 105156"/>
                <a:gd name="T17" fmla="*/ 0 h 25908"/>
                <a:gd name="T18" fmla="*/ 0 w 105156"/>
                <a:gd name="T19" fmla="*/ 0 h 25908"/>
                <a:gd name="T20" fmla="*/ 0 w 105156"/>
                <a:gd name="T21" fmla="*/ 0 h 25908"/>
                <a:gd name="T22" fmla="*/ 0 w 105156"/>
                <a:gd name="T23" fmla="*/ 0 h 25908"/>
                <a:gd name="T24" fmla="*/ 0 w 105156"/>
                <a:gd name="T25" fmla="*/ 0 h 25908"/>
                <a:gd name="T26" fmla="*/ 0 w 105156"/>
                <a:gd name="T27" fmla="*/ 0 h 25908"/>
                <a:gd name="T28" fmla="*/ 0 w 105156"/>
                <a:gd name="T29" fmla="*/ 0 h 25908"/>
                <a:gd name="T30" fmla="*/ 0 w 105156"/>
                <a:gd name="T31" fmla="*/ 0 h 25908"/>
                <a:gd name="T32" fmla="*/ 0 w 105156"/>
                <a:gd name="T33" fmla="*/ 0 h 25908"/>
                <a:gd name="T34" fmla="*/ 0 w 105156"/>
                <a:gd name="T35" fmla="*/ 0 h 25908"/>
                <a:gd name="T36" fmla="*/ 0 w 105156"/>
                <a:gd name="T37" fmla="*/ 0 h 25908"/>
                <a:gd name="T38" fmla="*/ 0 w 105156"/>
                <a:gd name="T39" fmla="*/ 0 h 25908"/>
                <a:gd name="T40" fmla="*/ 0 w 105156"/>
                <a:gd name="T41" fmla="*/ 0 h 25908"/>
                <a:gd name="T42" fmla="*/ 0 w 105156"/>
                <a:gd name="T43" fmla="*/ 0 h 25908"/>
                <a:gd name="T44" fmla="*/ 0 w 105156"/>
                <a:gd name="T45" fmla="*/ 0 h 25908"/>
                <a:gd name="T46" fmla="*/ 0 w 105156"/>
                <a:gd name="T47" fmla="*/ 0 h 25908"/>
                <a:gd name="T48" fmla="*/ 0 w 105156"/>
                <a:gd name="T49" fmla="*/ 0 h 25908"/>
                <a:gd name="T50" fmla="*/ 0 w 105156"/>
                <a:gd name="T51" fmla="*/ 0 h 25908"/>
                <a:gd name="T52" fmla="*/ 0 w 105156"/>
                <a:gd name="T53" fmla="*/ 0 h 25908"/>
                <a:gd name="T54" fmla="*/ 0 w 105156"/>
                <a:gd name="T55" fmla="*/ 0 h 25908"/>
                <a:gd name="T56" fmla="*/ 0 w 105156"/>
                <a:gd name="T57" fmla="*/ 0 h 25908"/>
                <a:gd name="T58" fmla="*/ 0 w 105156"/>
                <a:gd name="T59" fmla="*/ 0 h 25908"/>
                <a:gd name="T60" fmla="*/ 0 w 105156"/>
                <a:gd name="T61" fmla="*/ 0 h 25908"/>
                <a:gd name="T62" fmla="*/ 0 w 105156"/>
                <a:gd name="T63" fmla="*/ 0 h 25908"/>
                <a:gd name="T64" fmla="*/ 0 w 105156"/>
                <a:gd name="T65" fmla="*/ 0 h 25908"/>
                <a:gd name="T66" fmla="*/ 0 w 105156"/>
                <a:gd name="T67" fmla="*/ 0 h 25908"/>
                <a:gd name="T68" fmla="*/ 0 w 105156"/>
                <a:gd name="T69" fmla="*/ 0 h 25908"/>
                <a:gd name="T70" fmla="*/ 0 w 105156"/>
                <a:gd name="T71" fmla="*/ 0 h 25908"/>
                <a:gd name="T72" fmla="*/ 0 w 105156"/>
                <a:gd name="T73" fmla="*/ 0 h 25908"/>
                <a:gd name="T74" fmla="*/ 0 w 105156"/>
                <a:gd name="T75" fmla="*/ 0 h 25908"/>
                <a:gd name="T76" fmla="*/ 0 w 105156"/>
                <a:gd name="T77" fmla="*/ 0 h 25908"/>
                <a:gd name="T78" fmla="*/ 0 w 105156"/>
                <a:gd name="T79" fmla="*/ 0 h 25908"/>
                <a:gd name="T80" fmla="*/ 0 w 105156"/>
                <a:gd name="T81" fmla="*/ 0 h 25908"/>
                <a:gd name="T82" fmla="*/ 0 w 105156"/>
                <a:gd name="T83" fmla="*/ 0 h 259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156"/>
                <a:gd name="T127" fmla="*/ 0 h 25908"/>
                <a:gd name="T128" fmla="*/ 105156 w 105156"/>
                <a:gd name="T129" fmla="*/ 25908 h 259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156" h="25908">
                  <a:moveTo>
                    <a:pt x="30480" y="0"/>
                  </a:moveTo>
                  <a:lnTo>
                    <a:pt x="48768" y="0"/>
                  </a:lnTo>
                  <a:lnTo>
                    <a:pt x="51816" y="1524"/>
                  </a:lnTo>
                  <a:lnTo>
                    <a:pt x="54864" y="1524"/>
                  </a:lnTo>
                  <a:lnTo>
                    <a:pt x="59436" y="3048"/>
                  </a:lnTo>
                  <a:lnTo>
                    <a:pt x="64008" y="4572"/>
                  </a:lnTo>
                  <a:lnTo>
                    <a:pt x="67056" y="6096"/>
                  </a:lnTo>
                  <a:lnTo>
                    <a:pt x="73152" y="7620"/>
                  </a:lnTo>
                  <a:lnTo>
                    <a:pt x="77724" y="9144"/>
                  </a:lnTo>
                  <a:lnTo>
                    <a:pt x="82296" y="12192"/>
                  </a:lnTo>
                  <a:lnTo>
                    <a:pt x="86868" y="12192"/>
                  </a:lnTo>
                  <a:lnTo>
                    <a:pt x="89916" y="15240"/>
                  </a:lnTo>
                  <a:lnTo>
                    <a:pt x="94488" y="16764"/>
                  </a:lnTo>
                  <a:lnTo>
                    <a:pt x="97536" y="18288"/>
                  </a:lnTo>
                  <a:lnTo>
                    <a:pt x="100584" y="19812"/>
                  </a:lnTo>
                  <a:lnTo>
                    <a:pt x="103632" y="21336"/>
                  </a:lnTo>
                  <a:lnTo>
                    <a:pt x="105156" y="24384"/>
                  </a:lnTo>
                  <a:lnTo>
                    <a:pt x="105156" y="25908"/>
                  </a:lnTo>
                  <a:lnTo>
                    <a:pt x="100584" y="25908"/>
                  </a:lnTo>
                  <a:lnTo>
                    <a:pt x="96012" y="24384"/>
                  </a:lnTo>
                  <a:lnTo>
                    <a:pt x="91440" y="22860"/>
                  </a:lnTo>
                  <a:lnTo>
                    <a:pt x="85344" y="21336"/>
                  </a:lnTo>
                  <a:lnTo>
                    <a:pt x="79248" y="19812"/>
                  </a:lnTo>
                  <a:lnTo>
                    <a:pt x="73152" y="18288"/>
                  </a:lnTo>
                  <a:lnTo>
                    <a:pt x="67056" y="16764"/>
                  </a:lnTo>
                  <a:lnTo>
                    <a:pt x="60960" y="15240"/>
                  </a:lnTo>
                  <a:lnTo>
                    <a:pt x="56388" y="13716"/>
                  </a:lnTo>
                  <a:lnTo>
                    <a:pt x="51816" y="12192"/>
                  </a:lnTo>
                  <a:lnTo>
                    <a:pt x="47244" y="10668"/>
                  </a:lnTo>
                  <a:lnTo>
                    <a:pt x="44196" y="9144"/>
                  </a:lnTo>
                  <a:lnTo>
                    <a:pt x="28956" y="9144"/>
                  </a:lnTo>
                  <a:lnTo>
                    <a:pt x="22860" y="12192"/>
                  </a:lnTo>
                  <a:lnTo>
                    <a:pt x="18288" y="12192"/>
                  </a:lnTo>
                  <a:lnTo>
                    <a:pt x="15240" y="13716"/>
                  </a:lnTo>
                  <a:lnTo>
                    <a:pt x="12192" y="15240"/>
                  </a:lnTo>
                  <a:lnTo>
                    <a:pt x="0" y="6096"/>
                  </a:lnTo>
                  <a:lnTo>
                    <a:pt x="6096" y="4572"/>
                  </a:lnTo>
                  <a:lnTo>
                    <a:pt x="12192" y="4572"/>
                  </a:lnTo>
                  <a:lnTo>
                    <a:pt x="15240" y="3048"/>
                  </a:lnTo>
                  <a:lnTo>
                    <a:pt x="19812" y="1524"/>
                  </a:lnTo>
                  <a:lnTo>
                    <a:pt x="25908" y="1524"/>
                  </a:lnTo>
                  <a:lnTo>
                    <a:pt x="30480" y="0"/>
                  </a:lnTo>
                  <a:close/>
                </a:path>
              </a:pathLst>
            </a:custGeom>
            <a:solidFill>
              <a:srgbClr val="12297C"/>
            </a:solidFill>
            <a:ln w="0" cap="rnd">
              <a:noFill/>
              <a:round/>
              <a:headEnd/>
              <a:tailEnd/>
            </a:ln>
          </p:spPr>
          <p:txBody>
            <a:bodyPr/>
            <a:lstStyle/>
            <a:p>
              <a:endParaRPr lang="en-AU"/>
            </a:p>
          </p:txBody>
        </p:sp>
        <p:sp>
          <p:nvSpPr>
            <p:cNvPr id="24660" name="Shape 3464"/>
            <p:cNvSpPr>
              <a:spLocks/>
            </p:cNvSpPr>
            <p:nvPr/>
          </p:nvSpPr>
          <p:spPr bwMode="auto">
            <a:xfrm>
              <a:off x="9936" y="4968"/>
              <a:ext cx="1737" cy="594"/>
            </a:xfrm>
            <a:custGeom>
              <a:avLst/>
              <a:gdLst>
                <a:gd name="T0" fmla="*/ 0 w 173736"/>
                <a:gd name="T1" fmla="*/ 0 h 59436"/>
                <a:gd name="T2" fmla="*/ 0 w 173736"/>
                <a:gd name="T3" fmla="*/ 0 h 59436"/>
                <a:gd name="T4" fmla="*/ 0 w 173736"/>
                <a:gd name="T5" fmla="*/ 0 h 59436"/>
                <a:gd name="T6" fmla="*/ 0 w 173736"/>
                <a:gd name="T7" fmla="*/ 0 h 59436"/>
                <a:gd name="T8" fmla="*/ 0 w 173736"/>
                <a:gd name="T9" fmla="*/ 0 h 59436"/>
                <a:gd name="T10" fmla="*/ 0 w 173736"/>
                <a:gd name="T11" fmla="*/ 0 h 59436"/>
                <a:gd name="T12" fmla="*/ 0 w 173736"/>
                <a:gd name="T13" fmla="*/ 0 h 59436"/>
                <a:gd name="T14" fmla="*/ 0 w 173736"/>
                <a:gd name="T15" fmla="*/ 0 h 59436"/>
                <a:gd name="T16" fmla="*/ 0 w 173736"/>
                <a:gd name="T17" fmla="*/ 0 h 59436"/>
                <a:gd name="T18" fmla="*/ 0 w 173736"/>
                <a:gd name="T19" fmla="*/ 0 h 59436"/>
                <a:gd name="T20" fmla="*/ 0 w 173736"/>
                <a:gd name="T21" fmla="*/ 0 h 59436"/>
                <a:gd name="T22" fmla="*/ 0 w 173736"/>
                <a:gd name="T23" fmla="*/ 0 h 59436"/>
                <a:gd name="T24" fmla="*/ 0 w 173736"/>
                <a:gd name="T25" fmla="*/ 0 h 59436"/>
                <a:gd name="T26" fmla="*/ 0 w 173736"/>
                <a:gd name="T27" fmla="*/ 0 h 59436"/>
                <a:gd name="T28" fmla="*/ 0 w 173736"/>
                <a:gd name="T29" fmla="*/ 0 h 59436"/>
                <a:gd name="T30" fmla="*/ 0 w 173736"/>
                <a:gd name="T31" fmla="*/ 0 h 59436"/>
                <a:gd name="T32" fmla="*/ 0 w 173736"/>
                <a:gd name="T33" fmla="*/ 0 h 59436"/>
                <a:gd name="T34" fmla="*/ 0 w 173736"/>
                <a:gd name="T35" fmla="*/ 0 h 59436"/>
                <a:gd name="T36" fmla="*/ 0 w 173736"/>
                <a:gd name="T37" fmla="*/ 0 h 59436"/>
                <a:gd name="T38" fmla="*/ 0 w 173736"/>
                <a:gd name="T39" fmla="*/ 0 h 59436"/>
                <a:gd name="T40" fmla="*/ 0 w 173736"/>
                <a:gd name="T41" fmla="*/ 0 h 59436"/>
                <a:gd name="T42" fmla="*/ 0 w 173736"/>
                <a:gd name="T43" fmla="*/ 0 h 59436"/>
                <a:gd name="T44" fmla="*/ 0 w 173736"/>
                <a:gd name="T45" fmla="*/ 0 h 59436"/>
                <a:gd name="T46" fmla="*/ 0 w 173736"/>
                <a:gd name="T47" fmla="*/ 0 h 59436"/>
                <a:gd name="T48" fmla="*/ 0 w 173736"/>
                <a:gd name="T49" fmla="*/ 0 h 59436"/>
                <a:gd name="T50" fmla="*/ 0 w 173736"/>
                <a:gd name="T51" fmla="*/ 0 h 59436"/>
                <a:gd name="T52" fmla="*/ 0 w 173736"/>
                <a:gd name="T53" fmla="*/ 0 h 59436"/>
                <a:gd name="T54" fmla="*/ 0 w 173736"/>
                <a:gd name="T55" fmla="*/ 0 h 59436"/>
                <a:gd name="T56" fmla="*/ 0 w 173736"/>
                <a:gd name="T57" fmla="*/ 0 h 59436"/>
                <a:gd name="T58" fmla="*/ 0 w 173736"/>
                <a:gd name="T59" fmla="*/ 0 h 59436"/>
                <a:gd name="T60" fmla="*/ 0 w 173736"/>
                <a:gd name="T61" fmla="*/ 0 h 59436"/>
                <a:gd name="T62" fmla="*/ 0 w 173736"/>
                <a:gd name="T63" fmla="*/ 0 h 59436"/>
                <a:gd name="T64" fmla="*/ 0 w 173736"/>
                <a:gd name="T65" fmla="*/ 0 h 59436"/>
                <a:gd name="T66" fmla="*/ 0 w 173736"/>
                <a:gd name="T67" fmla="*/ 0 h 59436"/>
                <a:gd name="T68" fmla="*/ 0 w 173736"/>
                <a:gd name="T69" fmla="*/ 0 h 59436"/>
                <a:gd name="T70" fmla="*/ 0 w 173736"/>
                <a:gd name="T71" fmla="*/ 0 h 59436"/>
                <a:gd name="T72" fmla="*/ 0 w 173736"/>
                <a:gd name="T73" fmla="*/ 0 h 59436"/>
                <a:gd name="T74" fmla="*/ 0 w 173736"/>
                <a:gd name="T75" fmla="*/ 0 h 59436"/>
                <a:gd name="T76" fmla="*/ 0 w 173736"/>
                <a:gd name="T77" fmla="*/ 0 h 59436"/>
                <a:gd name="T78" fmla="*/ 0 w 173736"/>
                <a:gd name="T79" fmla="*/ 0 h 59436"/>
                <a:gd name="T80" fmla="*/ 0 w 173736"/>
                <a:gd name="T81" fmla="*/ 0 h 59436"/>
                <a:gd name="T82" fmla="*/ 0 w 173736"/>
                <a:gd name="T83" fmla="*/ 0 h 59436"/>
                <a:gd name="T84" fmla="*/ 0 w 173736"/>
                <a:gd name="T85" fmla="*/ 0 h 59436"/>
                <a:gd name="T86" fmla="*/ 0 w 173736"/>
                <a:gd name="T87" fmla="*/ 0 h 59436"/>
                <a:gd name="T88" fmla="*/ 0 w 173736"/>
                <a:gd name="T89" fmla="*/ 0 h 59436"/>
                <a:gd name="T90" fmla="*/ 0 w 173736"/>
                <a:gd name="T91" fmla="*/ 0 h 59436"/>
                <a:gd name="T92" fmla="*/ 0 w 173736"/>
                <a:gd name="T93" fmla="*/ 0 h 59436"/>
                <a:gd name="T94" fmla="*/ 0 w 173736"/>
                <a:gd name="T95" fmla="*/ 0 h 59436"/>
                <a:gd name="T96" fmla="*/ 0 w 173736"/>
                <a:gd name="T97" fmla="*/ 0 h 59436"/>
                <a:gd name="T98" fmla="*/ 0 w 173736"/>
                <a:gd name="T99" fmla="*/ 0 h 594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736"/>
                <a:gd name="T151" fmla="*/ 0 h 59436"/>
                <a:gd name="T152" fmla="*/ 173736 w 173736"/>
                <a:gd name="T153" fmla="*/ 59436 h 594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736" h="59436">
                  <a:moveTo>
                    <a:pt x="1524" y="0"/>
                  </a:moveTo>
                  <a:lnTo>
                    <a:pt x="13716" y="0"/>
                  </a:lnTo>
                  <a:lnTo>
                    <a:pt x="18288" y="1524"/>
                  </a:lnTo>
                  <a:lnTo>
                    <a:pt x="24384" y="1524"/>
                  </a:lnTo>
                  <a:lnTo>
                    <a:pt x="30480" y="4572"/>
                  </a:lnTo>
                  <a:lnTo>
                    <a:pt x="36576" y="6096"/>
                  </a:lnTo>
                  <a:lnTo>
                    <a:pt x="42672" y="7620"/>
                  </a:lnTo>
                  <a:lnTo>
                    <a:pt x="50292" y="9144"/>
                  </a:lnTo>
                  <a:lnTo>
                    <a:pt x="57912" y="12192"/>
                  </a:lnTo>
                  <a:lnTo>
                    <a:pt x="68580" y="15240"/>
                  </a:lnTo>
                  <a:lnTo>
                    <a:pt x="79248" y="18288"/>
                  </a:lnTo>
                  <a:lnTo>
                    <a:pt x="89916" y="21336"/>
                  </a:lnTo>
                  <a:lnTo>
                    <a:pt x="100584" y="25908"/>
                  </a:lnTo>
                  <a:lnTo>
                    <a:pt x="111252" y="28956"/>
                  </a:lnTo>
                  <a:lnTo>
                    <a:pt x="121920" y="33528"/>
                  </a:lnTo>
                  <a:lnTo>
                    <a:pt x="132588" y="36576"/>
                  </a:lnTo>
                  <a:lnTo>
                    <a:pt x="141732" y="39624"/>
                  </a:lnTo>
                  <a:lnTo>
                    <a:pt x="150876" y="44196"/>
                  </a:lnTo>
                  <a:lnTo>
                    <a:pt x="158496" y="47244"/>
                  </a:lnTo>
                  <a:lnTo>
                    <a:pt x="164592" y="48768"/>
                  </a:lnTo>
                  <a:lnTo>
                    <a:pt x="169164" y="51816"/>
                  </a:lnTo>
                  <a:lnTo>
                    <a:pt x="173736" y="54864"/>
                  </a:lnTo>
                  <a:lnTo>
                    <a:pt x="173736" y="59436"/>
                  </a:lnTo>
                  <a:lnTo>
                    <a:pt x="169164" y="59436"/>
                  </a:lnTo>
                  <a:lnTo>
                    <a:pt x="166116" y="57912"/>
                  </a:lnTo>
                  <a:lnTo>
                    <a:pt x="160020" y="57912"/>
                  </a:lnTo>
                  <a:lnTo>
                    <a:pt x="155448" y="56388"/>
                  </a:lnTo>
                  <a:lnTo>
                    <a:pt x="152400" y="54864"/>
                  </a:lnTo>
                  <a:lnTo>
                    <a:pt x="149352" y="54864"/>
                  </a:lnTo>
                  <a:lnTo>
                    <a:pt x="146304" y="53340"/>
                  </a:lnTo>
                  <a:lnTo>
                    <a:pt x="143256" y="51816"/>
                  </a:lnTo>
                  <a:lnTo>
                    <a:pt x="140208" y="50292"/>
                  </a:lnTo>
                  <a:lnTo>
                    <a:pt x="137160" y="50292"/>
                  </a:lnTo>
                  <a:lnTo>
                    <a:pt x="134112" y="48768"/>
                  </a:lnTo>
                  <a:lnTo>
                    <a:pt x="129540" y="47244"/>
                  </a:lnTo>
                  <a:lnTo>
                    <a:pt x="121920" y="44196"/>
                  </a:lnTo>
                  <a:lnTo>
                    <a:pt x="114300" y="41148"/>
                  </a:lnTo>
                  <a:lnTo>
                    <a:pt x="103632" y="36576"/>
                  </a:lnTo>
                  <a:lnTo>
                    <a:pt x="92964" y="33528"/>
                  </a:lnTo>
                  <a:lnTo>
                    <a:pt x="82296" y="30480"/>
                  </a:lnTo>
                  <a:lnTo>
                    <a:pt x="71628" y="25908"/>
                  </a:lnTo>
                  <a:lnTo>
                    <a:pt x="59436" y="21336"/>
                  </a:lnTo>
                  <a:lnTo>
                    <a:pt x="47244" y="18288"/>
                  </a:lnTo>
                  <a:lnTo>
                    <a:pt x="36576" y="13716"/>
                  </a:lnTo>
                  <a:lnTo>
                    <a:pt x="25908" y="10668"/>
                  </a:lnTo>
                  <a:lnTo>
                    <a:pt x="16764" y="7620"/>
                  </a:lnTo>
                  <a:lnTo>
                    <a:pt x="9144" y="4572"/>
                  </a:lnTo>
                  <a:lnTo>
                    <a:pt x="3048" y="3048"/>
                  </a:lnTo>
                  <a:lnTo>
                    <a:pt x="0" y="1524"/>
                  </a:lnTo>
                  <a:lnTo>
                    <a:pt x="1524" y="0"/>
                  </a:lnTo>
                  <a:close/>
                </a:path>
              </a:pathLst>
            </a:custGeom>
            <a:solidFill>
              <a:srgbClr val="12297C"/>
            </a:solidFill>
            <a:ln w="0" cap="rnd">
              <a:noFill/>
              <a:round/>
              <a:headEnd/>
              <a:tailEnd/>
            </a:ln>
          </p:spPr>
          <p:txBody>
            <a:bodyPr/>
            <a:lstStyle/>
            <a:p>
              <a:endParaRPr lang="en-AU"/>
            </a:p>
          </p:txBody>
        </p:sp>
        <p:sp>
          <p:nvSpPr>
            <p:cNvPr id="24661" name="Shape 3465"/>
            <p:cNvSpPr>
              <a:spLocks/>
            </p:cNvSpPr>
            <p:nvPr/>
          </p:nvSpPr>
          <p:spPr bwMode="auto">
            <a:xfrm>
              <a:off x="3657" y="3566"/>
              <a:ext cx="1021" cy="899"/>
            </a:xfrm>
            <a:custGeom>
              <a:avLst/>
              <a:gdLst>
                <a:gd name="T0" fmla="*/ 0 w 102108"/>
                <a:gd name="T1" fmla="*/ 0 h 89916"/>
                <a:gd name="T2" fmla="*/ 0 w 102108"/>
                <a:gd name="T3" fmla="*/ 0 h 89916"/>
                <a:gd name="T4" fmla="*/ 0 w 102108"/>
                <a:gd name="T5" fmla="*/ 0 h 89916"/>
                <a:gd name="T6" fmla="*/ 0 w 102108"/>
                <a:gd name="T7" fmla="*/ 0 h 89916"/>
                <a:gd name="T8" fmla="*/ 0 w 102108"/>
                <a:gd name="T9" fmla="*/ 0 h 89916"/>
                <a:gd name="T10" fmla="*/ 0 w 102108"/>
                <a:gd name="T11" fmla="*/ 0 h 89916"/>
                <a:gd name="T12" fmla="*/ 0 w 102108"/>
                <a:gd name="T13" fmla="*/ 0 h 89916"/>
                <a:gd name="T14" fmla="*/ 0 w 102108"/>
                <a:gd name="T15" fmla="*/ 0 h 89916"/>
                <a:gd name="T16" fmla="*/ 0 w 102108"/>
                <a:gd name="T17" fmla="*/ 0 h 89916"/>
                <a:gd name="T18" fmla="*/ 0 w 102108"/>
                <a:gd name="T19" fmla="*/ 0 h 89916"/>
                <a:gd name="T20" fmla="*/ 0 w 102108"/>
                <a:gd name="T21" fmla="*/ 0 h 89916"/>
                <a:gd name="T22" fmla="*/ 0 w 102108"/>
                <a:gd name="T23" fmla="*/ 0 h 89916"/>
                <a:gd name="T24" fmla="*/ 0 w 102108"/>
                <a:gd name="T25" fmla="*/ 0 h 89916"/>
                <a:gd name="T26" fmla="*/ 0 w 102108"/>
                <a:gd name="T27" fmla="*/ 0 h 89916"/>
                <a:gd name="T28" fmla="*/ 0 w 102108"/>
                <a:gd name="T29" fmla="*/ 0 h 89916"/>
                <a:gd name="T30" fmla="*/ 0 w 102108"/>
                <a:gd name="T31" fmla="*/ 0 h 89916"/>
                <a:gd name="T32" fmla="*/ 0 w 102108"/>
                <a:gd name="T33" fmla="*/ 0 h 89916"/>
                <a:gd name="T34" fmla="*/ 0 w 102108"/>
                <a:gd name="T35" fmla="*/ 0 h 89916"/>
                <a:gd name="T36" fmla="*/ 0 w 102108"/>
                <a:gd name="T37" fmla="*/ 0 h 89916"/>
                <a:gd name="T38" fmla="*/ 0 w 102108"/>
                <a:gd name="T39" fmla="*/ 0 h 89916"/>
                <a:gd name="T40" fmla="*/ 0 w 102108"/>
                <a:gd name="T41" fmla="*/ 0 h 89916"/>
                <a:gd name="T42" fmla="*/ 0 w 102108"/>
                <a:gd name="T43" fmla="*/ 0 h 89916"/>
                <a:gd name="T44" fmla="*/ 0 w 102108"/>
                <a:gd name="T45" fmla="*/ 0 h 89916"/>
                <a:gd name="T46" fmla="*/ 0 w 102108"/>
                <a:gd name="T47" fmla="*/ 0 h 89916"/>
                <a:gd name="T48" fmla="*/ 0 w 102108"/>
                <a:gd name="T49" fmla="*/ 0 h 89916"/>
                <a:gd name="T50" fmla="*/ 0 w 102108"/>
                <a:gd name="T51" fmla="*/ 0 h 89916"/>
                <a:gd name="T52" fmla="*/ 0 w 102108"/>
                <a:gd name="T53" fmla="*/ 0 h 89916"/>
                <a:gd name="T54" fmla="*/ 0 w 102108"/>
                <a:gd name="T55" fmla="*/ 0 h 89916"/>
                <a:gd name="T56" fmla="*/ 0 w 102108"/>
                <a:gd name="T57" fmla="*/ 0 h 89916"/>
                <a:gd name="T58" fmla="*/ 0 w 102108"/>
                <a:gd name="T59" fmla="*/ 0 h 89916"/>
                <a:gd name="T60" fmla="*/ 0 w 102108"/>
                <a:gd name="T61" fmla="*/ 0 h 89916"/>
                <a:gd name="T62" fmla="*/ 0 w 102108"/>
                <a:gd name="T63" fmla="*/ 0 h 89916"/>
                <a:gd name="T64" fmla="*/ 0 w 102108"/>
                <a:gd name="T65" fmla="*/ 0 h 89916"/>
                <a:gd name="T66" fmla="*/ 0 w 102108"/>
                <a:gd name="T67" fmla="*/ 0 h 89916"/>
                <a:gd name="T68" fmla="*/ 0 w 102108"/>
                <a:gd name="T69" fmla="*/ 0 h 89916"/>
                <a:gd name="T70" fmla="*/ 0 w 102108"/>
                <a:gd name="T71" fmla="*/ 0 h 89916"/>
                <a:gd name="T72" fmla="*/ 0 w 102108"/>
                <a:gd name="T73" fmla="*/ 0 h 89916"/>
                <a:gd name="T74" fmla="*/ 0 w 102108"/>
                <a:gd name="T75" fmla="*/ 0 h 89916"/>
                <a:gd name="T76" fmla="*/ 0 w 102108"/>
                <a:gd name="T77" fmla="*/ 0 h 89916"/>
                <a:gd name="T78" fmla="*/ 0 w 102108"/>
                <a:gd name="T79" fmla="*/ 0 h 89916"/>
                <a:gd name="T80" fmla="*/ 0 w 102108"/>
                <a:gd name="T81" fmla="*/ 0 h 89916"/>
                <a:gd name="T82" fmla="*/ 0 w 102108"/>
                <a:gd name="T83" fmla="*/ 0 h 89916"/>
                <a:gd name="T84" fmla="*/ 0 w 102108"/>
                <a:gd name="T85" fmla="*/ 0 h 89916"/>
                <a:gd name="T86" fmla="*/ 0 w 102108"/>
                <a:gd name="T87" fmla="*/ 0 h 899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108"/>
                <a:gd name="T133" fmla="*/ 0 h 89916"/>
                <a:gd name="T134" fmla="*/ 102108 w 102108"/>
                <a:gd name="T135" fmla="*/ 89916 h 899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108" h="89916">
                  <a:moveTo>
                    <a:pt x="62484" y="0"/>
                  </a:moveTo>
                  <a:lnTo>
                    <a:pt x="68580" y="0"/>
                  </a:lnTo>
                  <a:lnTo>
                    <a:pt x="73152" y="1524"/>
                  </a:lnTo>
                  <a:lnTo>
                    <a:pt x="77724" y="3048"/>
                  </a:lnTo>
                  <a:lnTo>
                    <a:pt x="80772" y="4572"/>
                  </a:lnTo>
                  <a:lnTo>
                    <a:pt x="85344" y="7620"/>
                  </a:lnTo>
                  <a:lnTo>
                    <a:pt x="88392" y="10668"/>
                  </a:lnTo>
                  <a:lnTo>
                    <a:pt x="92964" y="13716"/>
                  </a:lnTo>
                  <a:lnTo>
                    <a:pt x="96012" y="18288"/>
                  </a:lnTo>
                  <a:lnTo>
                    <a:pt x="99060" y="24384"/>
                  </a:lnTo>
                  <a:lnTo>
                    <a:pt x="100584" y="28956"/>
                  </a:lnTo>
                  <a:lnTo>
                    <a:pt x="102108" y="36576"/>
                  </a:lnTo>
                  <a:lnTo>
                    <a:pt x="102108" y="42672"/>
                  </a:lnTo>
                  <a:lnTo>
                    <a:pt x="100584" y="53340"/>
                  </a:lnTo>
                  <a:lnTo>
                    <a:pt x="96012" y="60960"/>
                  </a:lnTo>
                  <a:lnTo>
                    <a:pt x="92964" y="68580"/>
                  </a:lnTo>
                  <a:lnTo>
                    <a:pt x="86868" y="74676"/>
                  </a:lnTo>
                  <a:lnTo>
                    <a:pt x="82296" y="80772"/>
                  </a:lnTo>
                  <a:lnTo>
                    <a:pt x="74676" y="83820"/>
                  </a:lnTo>
                  <a:lnTo>
                    <a:pt x="68580" y="86868"/>
                  </a:lnTo>
                  <a:lnTo>
                    <a:pt x="60960" y="88392"/>
                  </a:lnTo>
                  <a:lnTo>
                    <a:pt x="53340" y="89916"/>
                  </a:lnTo>
                  <a:lnTo>
                    <a:pt x="47244" y="88392"/>
                  </a:lnTo>
                  <a:lnTo>
                    <a:pt x="39624" y="86868"/>
                  </a:lnTo>
                  <a:lnTo>
                    <a:pt x="32004" y="83820"/>
                  </a:lnTo>
                  <a:lnTo>
                    <a:pt x="25908" y="80772"/>
                  </a:lnTo>
                  <a:lnTo>
                    <a:pt x="18288" y="74676"/>
                  </a:lnTo>
                  <a:lnTo>
                    <a:pt x="13716" y="68580"/>
                  </a:lnTo>
                  <a:lnTo>
                    <a:pt x="9144" y="60960"/>
                  </a:lnTo>
                  <a:lnTo>
                    <a:pt x="4572" y="53340"/>
                  </a:lnTo>
                  <a:lnTo>
                    <a:pt x="3048" y="44196"/>
                  </a:lnTo>
                  <a:lnTo>
                    <a:pt x="0" y="36576"/>
                  </a:lnTo>
                  <a:lnTo>
                    <a:pt x="0" y="30480"/>
                  </a:lnTo>
                  <a:lnTo>
                    <a:pt x="3048" y="25908"/>
                  </a:lnTo>
                  <a:lnTo>
                    <a:pt x="4572" y="19812"/>
                  </a:lnTo>
                  <a:lnTo>
                    <a:pt x="9144" y="16764"/>
                  </a:lnTo>
                  <a:lnTo>
                    <a:pt x="13716" y="13716"/>
                  </a:lnTo>
                  <a:lnTo>
                    <a:pt x="18288" y="12192"/>
                  </a:lnTo>
                  <a:lnTo>
                    <a:pt x="22860" y="9144"/>
                  </a:lnTo>
                  <a:lnTo>
                    <a:pt x="30480" y="9144"/>
                  </a:lnTo>
                  <a:lnTo>
                    <a:pt x="35052" y="7620"/>
                  </a:lnTo>
                  <a:lnTo>
                    <a:pt x="42672" y="9144"/>
                  </a:lnTo>
                  <a:lnTo>
                    <a:pt x="47244" y="9144"/>
                  </a:lnTo>
                  <a:lnTo>
                    <a:pt x="53340" y="10668"/>
                  </a:lnTo>
                  <a:lnTo>
                    <a:pt x="57912" y="10668"/>
                  </a:lnTo>
                  <a:lnTo>
                    <a:pt x="62484" y="13716"/>
                  </a:lnTo>
                  <a:lnTo>
                    <a:pt x="35052" y="13716"/>
                  </a:lnTo>
                  <a:lnTo>
                    <a:pt x="32004" y="15240"/>
                  </a:lnTo>
                  <a:lnTo>
                    <a:pt x="28956" y="15240"/>
                  </a:lnTo>
                  <a:lnTo>
                    <a:pt x="25908" y="16764"/>
                  </a:lnTo>
                  <a:lnTo>
                    <a:pt x="22860" y="18288"/>
                  </a:lnTo>
                  <a:lnTo>
                    <a:pt x="21336" y="21336"/>
                  </a:lnTo>
                  <a:lnTo>
                    <a:pt x="18288" y="22860"/>
                  </a:lnTo>
                  <a:lnTo>
                    <a:pt x="16764" y="25908"/>
                  </a:lnTo>
                  <a:lnTo>
                    <a:pt x="13716" y="28956"/>
                  </a:lnTo>
                  <a:lnTo>
                    <a:pt x="13716" y="32004"/>
                  </a:lnTo>
                  <a:lnTo>
                    <a:pt x="12192" y="35052"/>
                  </a:lnTo>
                  <a:lnTo>
                    <a:pt x="12192" y="48768"/>
                  </a:lnTo>
                  <a:lnTo>
                    <a:pt x="13716" y="53340"/>
                  </a:lnTo>
                  <a:lnTo>
                    <a:pt x="16764" y="57912"/>
                  </a:lnTo>
                  <a:lnTo>
                    <a:pt x="19812" y="62484"/>
                  </a:lnTo>
                  <a:lnTo>
                    <a:pt x="25908" y="68580"/>
                  </a:lnTo>
                  <a:lnTo>
                    <a:pt x="30480" y="71628"/>
                  </a:lnTo>
                  <a:lnTo>
                    <a:pt x="35052" y="74676"/>
                  </a:lnTo>
                  <a:lnTo>
                    <a:pt x="39624" y="76200"/>
                  </a:lnTo>
                  <a:lnTo>
                    <a:pt x="47244" y="79248"/>
                  </a:lnTo>
                  <a:lnTo>
                    <a:pt x="57912" y="79248"/>
                  </a:lnTo>
                  <a:lnTo>
                    <a:pt x="62484" y="77724"/>
                  </a:lnTo>
                  <a:lnTo>
                    <a:pt x="68580" y="76200"/>
                  </a:lnTo>
                  <a:lnTo>
                    <a:pt x="73152" y="74676"/>
                  </a:lnTo>
                  <a:lnTo>
                    <a:pt x="77724" y="71628"/>
                  </a:lnTo>
                  <a:lnTo>
                    <a:pt x="82296" y="68580"/>
                  </a:lnTo>
                  <a:lnTo>
                    <a:pt x="86868" y="64008"/>
                  </a:lnTo>
                  <a:lnTo>
                    <a:pt x="89916" y="59436"/>
                  </a:lnTo>
                  <a:lnTo>
                    <a:pt x="92964" y="54864"/>
                  </a:lnTo>
                  <a:lnTo>
                    <a:pt x="94488" y="48768"/>
                  </a:lnTo>
                  <a:lnTo>
                    <a:pt x="96012" y="42672"/>
                  </a:lnTo>
                  <a:lnTo>
                    <a:pt x="96012" y="32004"/>
                  </a:lnTo>
                  <a:lnTo>
                    <a:pt x="92964" y="27432"/>
                  </a:lnTo>
                  <a:lnTo>
                    <a:pt x="92964" y="22860"/>
                  </a:lnTo>
                  <a:lnTo>
                    <a:pt x="89916" y="18288"/>
                  </a:lnTo>
                  <a:lnTo>
                    <a:pt x="86868" y="15240"/>
                  </a:lnTo>
                  <a:lnTo>
                    <a:pt x="83820" y="12192"/>
                  </a:lnTo>
                  <a:lnTo>
                    <a:pt x="79248" y="9144"/>
                  </a:lnTo>
                  <a:lnTo>
                    <a:pt x="76200" y="6096"/>
                  </a:lnTo>
                  <a:lnTo>
                    <a:pt x="73152" y="6096"/>
                  </a:lnTo>
                  <a:lnTo>
                    <a:pt x="70104" y="3048"/>
                  </a:lnTo>
                  <a:lnTo>
                    <a:pt x="67056" y="1524"/>
                  </a:lnTo>
                  <a:lnTo>
                    <a:pt x="62484" y="0"/>
                  </a:lnTo>
                  <a:close/>
                </a:path>
              </a:pathLst>
            </a:custGeom>
            <a:solidFill>
              <a:srgbClr val="12297C"/>
            </a:solidFill>
            <a:ln w="0" cap="rnd">
              <a:noFill/>
              <a:round/>
              <a:headEnd/>
              <a:tailEnd/>
            </a:ln>
          </p:spPr>
          <p:txBody>
            <a:bodyPr/>
            <a:lstStyle/>
            <a:p>
              <a:endParaRPr lang="en-AU"/>
            </a:p>
          </p:txBody>
        </p:sp>
        <p:sp>
          <p:nvSpPr>
            <p:cNvPr id="24662" name="Shape 3466"/>
            <p:cNvSpPr>
              <a:spLocks/>
            </p:cNvSpPr>
            <p:nvPr/>
          </p:nvSpPr>
          <p:spPr bwMode="auto">
            <a:xfrm>
              <a:off x="4267" y="3566"/>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12297C"/>
            </a:solidFill>
            <a:ln w="0" cap="rnd">
              <a:noFill/>
              <a:round/>
              <a:headEnd/>
              <a:tailEnd/>
            </a:ln>
          </p:spPr>
          <p:txBody>
            <a:bodyPr/>
            <a:lstStyle/>
            <a:p>
              <a:endParaRPr lang="en-AU"/>
            </a:p>
          </p:txBody>
        </p:sp>
        <p:sp>
          <p:nvSpPr>
            <p:cNvPr id="24663" name="Shape 3467"/>
            <p:cNvSpPr>
              <a:spLocks/>
            </p:cNvSpPr>
            <p:nvPr/>
          </p:nvSpPr>
          <p:spPr bwMode="auto">
            <a:xfrm>
              <a:off x="4892" y="3200"/>
              <a:ext cx="929" cy="899"/>
            </a:xfrm>
            <a:custGeom>
              <a:avLst/>
              <a:gdLst>
                <a:gd name="T0" fmla="*/ 0 w 92964"/>
                <a:gd name="T1" fmla="*/ 0 h 89916"/>
                <a:gd name="T2" fmla="*/ 0 w 92964"/>
                <a:gd name="T3" fmla="*/ 0 h 89916"/>
                <a:gd name="T4" fmla="*/ 0 w 92964"/>
                <a:gd name="T5" fmla="*/ 0 h 89916"/>
                <a:gd name="T6" fmla="*/ 0 w 92964"/>
                <a:gd name="T7" fmla="*/ 0 h 89916"/>
                <a:gd name="T8" fmla="*/ 0 w 92964"/>
                <a:gd name="T9" fmla="*/ 0 h 89916"/>
                <a:gd name="T10" fmla="*/ 0 w 92964"/>
                <a:gd name="T11" fmla="*/ 0 h 89916"/>
                <a:gd name="T12" fmla="*/ 0 w 92964"/>
                <a:gd name="T13" fmla="*/ 0 h 89916"/>
                <a:gd name="T14" fmla="*/ 0 w 92964"/>
                <a:gd name="T15" fmla="*/ 0 h 89916"/>
                <a:gd name="T16" fmla="*/ 0 w 92964"/>
                <a:gd name="T17" fmla="*/ 0 h 89916"/>
                <a:gd name="T18" fmla="*/ 0 w 92964"/>
                <a:gd name="T19" fmla="*/ 0 h 89916"/>
                <a:gd name="T20" fmla="*/ 0 w 92964"/>
                <a:gd name="T21" fmla="*/ 0 h 89916"/>
                <a:gd name="T22" fmla="*/ 0 w 92964"/>
                <a:gd name="T23" fmla="*/ 0 h 89916"/>
                <a:gd name="T24" fmla="*/ 0 w 92964"/>
                <a:gd name="T25" fmla="*/ 0 h 89916"/>
                <a:gd name="T26" fmla="*/ 0 w 92964"/>
                <a:gd name="T27" fmla="*/ 0 h 89916"/>
                <a:gd name="T28" fmla="*/ 0 w 92964"/>
                <a:gd name="T29" fmla="*/ 0 h 89916"/>
                <a:gd name="T30" fmla="*/ 0 w 92964"/>
                <a:gd name="T31" fmla="*/ 0 h 89916"/>
                <a:gd name="T32" fmla="*/ 0 w 92964"/>
                <a:gd name="T33" fmla="*/ 0 h 89916"/>
                <a:gd name="T34" fmla="*/ 0 w 92964"/>
                <a:gd name="T35" fmla="*/ 0 h 89916"/>
                <a:gd name="T36" fmla="*/ 0 w 92964"/>
                <a:gd name="T37" fmla="*/ 0 h 89916"/>
                <a:gd name="T38" fmla="*/ 0 w 92964"/>
                <a:gd name="T39" fmla="*/ 0 h 89916"/>
                <a:gd name="T40" fmla="*/ 0 w 92964"/>
                <a:gd name="T41" fmla="*/ 0 h 89916"/>
                <a:gd name="T42" fmla="*/ 0 w 92964"/>
                <a:gd name="T43" fmla="*/ 0 h 89916"/>
                <a:gd name="T44" fmla="*/ 0 w 92964"/>
                <a:gd name="T45" fmla="*/ 0 h 89916"/>
                <a:gd name="T46" fmla="*/ 0 w 92964"/>
                <a:gd name="T47" fmla="*/ 0 h 89916"/>
                <a:gd name="T48" fmla="*/ 0 w 92964"/>
                <a:gd name="T49" fmla="*/ 0 h 89916"/>
                <a:gd name="T50" fmla="*/ 0 w 92964"/>
                <a:gd name="T51" fmla="*/ 0 h 89916"/>
                <a:gd name="T52" fmla="*/ 0 w 92964"/>
                <a:gd name="T53" fmla="*/ 0 h 89916"/>
                <a:gd name="T54" fmla="*/ 0 w 92964"/>
                <a:gd name="T55" fmla="*/ 0 h 89916"/>
                <a:gd name="T56" fmla="*/ 0 w 92964"/>
                <a:gd name="T57" fmla="*/ 0 h 89916"/>
                <a:gd name="T58" fmla="*/ 0 w 92964"/>
                <a:gd name="T59" fmla="*/ 0 h 89916"/>
                <a:gd name="T60" fmla="*/ 0 w 92964"/>
                <a:gd name="T61" fmla="*/ 0 h 89916"/>
                <a:gd name="T62" fmla="*/ 0 w 92964"/>
                <a:gd name="T63" fmla="*/ 0 h 89916"/>
                <a:gd name="T64" fmla="*/ 0 w 92964"/>
                <a:gd name="T65" fmla="*/ 0 h 89916"/>
                <a:gd name="T66" fmla="*/ 0 w 92964"/>
                <a:gd name="T67" fmla="*/ 0 h 89916"/>
                <a:gd name="T68" fmla="*/ 0 w 92964"/>
                <a:gd name="T69" fmla="*/ 0 h 89916"/>
                <a:gd name="T70" fmla="*/ 0 w 92964"/>
                <a:gd name="T71" fmla="*/ 0 h 89916"/>
                <a:gd name="T72" fmla="*/ 0 w 92964"/>
                <a:gd name="T73" fmla="*/ 0 h 89916"/>
                <a:gd name="T74" fmla="*/ 0 w 92964"/>
                <a:gd name="T75" fmla="*/ 0 h 89916"/>
                <a:gd name="T76" fmla="*/ 0 w 92964"/>
                <a:gd name="T77" fmla="*/ 0 h 89916"/>
                <a:gd name="T78" fmla="*/ 0 w 92964"/>
                <a:gd name="T79" fmla="*/ 0 h 89916"/>
                <a:gd name="T80" fmla="*/ 0 w 92964"/>
                <a:gd name="T81" fmla="*/ 0 h 89916"/>
                <a:gd name="T82" fmla="*/ 0 w 92964"/>
                <a:gd name="T83" fmla="*/ 0 h 89916"/>
                <a:gd name="T84" fmla="*/ 0 w 92964"/>
                <a:gd name="T85" fmla="*/ 0 h 89916"/>
                <a:gd name="T86" fmla="*/ 0 w 92964"/>
                <a:gd name="T87" fmla="*/ 0 h 89916"/>
                <a:gd name="T88" fmla="*/ 0 w 92964"/>
                <a:gd name="T89" fmla="*/ 0 h 89916"/>
                <a:gd name="T90" fmla="*/ 0 w 92964"/>
                <a:gd name="T91" fmla="*/ 0 h 89916"/>
                <a:gd name="T92" fmla="*/ 0 w 92964"/>
                <a:gd name="T93" fmla="*/ 0 h 89916"/>
                <a:gd name="T94" fmla="*/ 0 w 92964"/>
                <a:gd name="T95" fmla="*/ 0 h 89916"/>
                <a:gd name="T96" fmla="*/ 0 w 92964"/>
                <a:gd name="T97" fmla="*/ 0 h 89916"/>
                <a:gd name="T98" fmla="*/ 0 w 92964"/>
                <a:gd name="T99" fmla="*/ 0 h 89916"/>
                <a:gd name="T100" fmla="*/ 0 w 92964"/>
                <a:gd name="T101" fmla="*/ 0 h 89916"/>
                <a:gd name="T102" fmla="*/ 0 w 92964"/>
                <a:gd name="T103" fmla="*/ 0 h 89916"/>
                <a:gd name="T104" fmla="*/ 0 w 92964"/>
                <a:gd name="T105" fmla="*/ 0 h 89916"/>
                <a:gd name="T106" fmla="*/ 0 w 92964"/>
                <a:gd name="T107" fmla="*/ 0 h 899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64"/>
                <a:gd name="T163" fmla="*/ 0 h 89916"/>
                <a:gd name="T164" fmla="*/ 92964 w 92964"/>
                <a:gd name="T165" fmla="*/ 89916 h 899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64" h="89916">
                  <a:moveTo>
                    <a:pt x="39624" y="0"/>
                  </a:moveTo>
                  <a:lnTo>
                    <a:pt x="51816" y="0"/>
                  </a:lnTo>
                  <a:lnTo>
                    <a:pt x="57912" y="1524"/>
                  </a:lnTo>
                  <a:lnTo>
                    <a:pt x="64008" y="3048"/>
                  </a:lnTo>
                  <a:lnTo>
                    <a:pt x="70104" y="6096"/>
                  </a:lnTo>
                  <a:lnTo>
                    <a:pt x="76200" y="7620"/>
                  </a:lnTo>
                  <a:lnTo>
                    <a:pt x="80772" y="13716"/>
                  </a:lnTo>
                  <a:lnTo>
                    <a:pt x="83820" y="16764"/>
                  </a:lnTo>
                  <a:lnTo>
                    <a:pt x="86868" y="22860"/>
                  </a:lnTo>
                  <a:lnTo>
                    <a:pt x="89916" y="27432"/>
                  </a:lnTo>
                  <a:lnTo>
                    <a:pt x="91440" y="33528"/>
                  </a:lnTo>
                  <a:lnTo>
                    <a:pt x="92964" y="39624"/>
                  </a:lnTo>
                  <a:lnTo>
                    <a:pt x="92964" y="50292"/>
                  </a:lnTo>
                  <a:lnTo>
                    <a:pt x="91440" y="56388"/>
                  </a:lnTo>
                  <a:lnTo>
                    <a:pt x="89916" y="62484"/>
                  </a:lnTo>
                  <a:lnTo>
                    <a:pt x="86868" y="67056"/>
                  </a:lnTo>
                  <a:lnTo>
                    <a:pt x="83820" y="71628"/>
                  </a:lnTo>
                  <a:lnTo>
                    <a:pt x="79248" y="77724"/>
                  </a:lnTo>
                  <a:lnTo>
                    <a:pt x="74676" y="80772"/>
                  </a:lnTo>
                  <a:lnTo>
                    <a:pt x="70104" y="83820"/>
                  </a:lnTo>
                  <a:lnTo>
                    <a:pt x="64008" y="85344"/>
                  </a:lnTo>
                  <a:lnTo>
                    <a:pt x="59436" y="86868"/>
                  </a:lnTo>
                  <a:lnTo>
                    <a:pt x="53340" y="88392"/>
                  </a:lnTo>
                  <a:lnTo>
                    <a:pt x="48768" y="89916"/>
                  </a:lnTo>
                  <a:lnTo>
                    <a:pt x="39624" y="89916"/>
                  </a:lnTo>
                  <a:lnTo>
                    <a:pt x="35052" y="86868"/>
                  </a:lnTo>
                  <a:lnTo>
                    <a:pt x="30480" y="86868"/>
                  </a:lnTo>
                  <a:lnTo>
                    <a:pt x="25908" y="83820"/>
                  </a:lnTo>
                  <a:lnTo>
                    <a:pt x="22860" y="82296"/>
                  </a:lnTo>
                  <a:lnTo>
                    <a:pt x="19812" y="79248"/>
                  </a:lnTo>
                  <a:lnTo>
                    <a:pt x="16764" y="76200"/>
                  </a:lnTo>
                  <a:lnTo>
                    <a:pt x="15240" y="73152"/>
                  </a:lnTo>
                  <a:lnTo>
                    <a:pt x="13716" y="71628"/>
                  </a:lnTo>
                  <a:lnTo>
                    <a:pt x="12192" y="67056"/>
                  </a:lnTo>
                  <a:lnTo>
                    <a:pt x="12192" y="53340"/>
                  </a:lnTo>
                  <a:lnTo>
                    <a:pt x="13716" y="50292"/>
                  </a:lnTo>
                  <a:lnTo>
                    <a:pt x="15240" y="47244"/>
                  </a:lnTo>
                  <a:lnTo>
                    <a:pt x="16764" y="44196"/>
                  </a:lnTo>
                  <a:lnTo>
                    <a:pt x="18288" y="39624"/>
                  </a:lnTo>
                  <a:lnTo>
                    <a:pt x="18288" y="38100"/>
                  </a:lnTo>
                  <a:lnTo>
                    <a:pt x="21336" y="35052"/>
                  </a:lnTo>
                  <a:lnTo>
                    <a:pt x="21336" y="33528"/>
                  </a:lnTo>
                  <a:lnTo>
                    <a:pt x="24384" y="30480"/>
                  </a:lnTo>
                  <a:lnTo>
                    <a:pt x="25908" y="30480"/>
                  </a:lnTo>
                  <a:lnTo>
                    <a:pt x="24384" y="32004"/>
                  </a:lnTo>
                  <a:lnTo>
                    <a:pt x="22860" y="35052"/>
                  </a:lnTo>
                  <a:lnTo>
                    <a:pt x="21336" y="36576"/>
                  </a:lnTo>
                  <a:lnTo>
                    <a:pt x="21336" y="47244"/>
                  </a:lnTo>
                  <a:lnTo>
                    <a:pt x="19812" y="50292"/>
                  </a:lnTo>
                  <a:lnTo>
                    <a:pt x="19812" y="57912"/>
                  </a:lnTo>
                  <a:lnTo>
                    <a:pt x="21336" y="62484"/>
                  </a:lnTo>
                  <a:lnTo>
                    <a:pt x="22860" y="65532"/>
                  </a:lnTo>
                  <a:lnTo>
                    <a:pt x="24384" y="68580"/>
                  </a:lnTo>
                  <a:lnTo>
                    <a:pt x="27432" y="71628"/>
                  </a:lnTo>
                  <a:lnTo>
                    <a:pt x="30480" y="73152"/>
                  </a:lnTo>
                  <a:lnTo>
                    <a:pt x="33528" y="76200"/>
                  </a:lnTo>
                  <a:lnTo>
                    <a:pt x="38100" y="77724"/>
                  </a:lnTo>
                  <a:lnTo>
                    <a:pt x="41148" y="79248"/>
                  </a:lnTo>
                  <a:lnTo>
                    <a:pt x="57912" y="79248"/>
                  </a:lnTo>
                  <a:lnTo>
                    <a:pt x="62484" y="77724"/>
                  </a:lnTo>
                  <a:lnTo>
                    <a:pt x="65532" y="76200"/>
                  </a:lnTo>
                  <a:lnTo>
                    <a:pt x="70104" y="73152"/>
                  </a:lnTo>
                  <a:lnTo>
                    <a:pt x="73152" y="71628"/>
                  </a:lnTo>
                  <a:lnTo>
                    <a:pt x="74676" y="68580"/>
                  </a:lnTo>
                  <a:lnTo>
                    <a:pt x="77724" y="64008"/>
                  </a:lnTo>
                  <a:lnTo>
                    <a:pt x="79248" y="60960"/>
                  </a:lnTo>
                  <a:lnTo>
                    <a:pt x="80772" y="56388"/>
                  </a:lnTo>
                  <a:lnTo>
                    <a:pt x="82296" y="53340"/>
                  </a:lnTo>
                  <a:lnTo>
                    <a:pt x="82296" y="42672"/>
                  </a:lnTo>
                  <a:lnTo>
                    <a:pt x="80772" y="38100"/>
                  </a:lnTo>
                  <a:lnTo>
                    <a:pt x="79248" y="35052"/>
                  </a:lnTo>
                  <a:lnTo>
                    <a:pt x="77724" y="28956"/>
                  </a:lnTo>
                  <a:lnTo>
                    <a:pt x="76200" y="25908"/>
                  </a:lnTo>
                  <a:lnTo>
                    <a:pt x="73152" y="21336"/>
                  </a:lnTo>
                  <a:lnTo>
                    <a:pt x="70104" y="18288"/>
                  </a:lnTo>
                  <a:lnTo>
                    <a:pt x="67056" y="15240"/>
                  </a:lnTo>
                  <a:lnTo>
                    <a:pt x="62484" y="12192"/>
                  </a:lnTo>
                  <a:lnTo>
                    <a:pt x="59436" y="10668"/>
                  </a:lnTo>
                  <a:lnTo>
                    <a:pt x="54864" y="7620"/>
                  </a:lnTo>
                  <a:lnTo>
                    <a:pt x="51816" y="6096"/>
                  </a:lnTo>
                  <a:lnTo>
                    <a:pt x="41148" y="6096"/>
                  </a:lnTo>
                  <a:lnTo>
                    <a:pt x="38100" y="7620"/>
                  </a:lnTo>
                  <a:lnTo>
                    <a:pt x="32004" y="9144"/>
                  </a:lnTo>
                  <a:lnTo>
                    <a:pt x="27432" y="10668"/>
                  </a:lnTo>
                  <a:lnTo>
                    <a:pt x="22860" y="13716"/>
                  </a:lnTo>
                  <a:lnTo>
                    <a:pt x="19812" y="16764"/>
                  </a:lnTo>
                  <a:lnTo>
                    <a:pt x="16764" y="19812"/>
                  </a:lnTo>
                  <a:lnTo>
                    <a:pt x="13716" y="24384"/>
                  </a:lnTo>
                  <a:lnTo>
                    <a:pt x="12192" y="28956"/>
                  </a:lnTo>
                  <a:lnTo>
                    <a:pt x="9144" y="33528"/>
                  </a:lnTo>
                  <a:lnTo>
                    <a:pt x="7620" y="36576"/>
                  </a:lnTo>
                  <a:lnTo>
                    <a:pt x="7620" y="41148"/>
                  </a:lnTo>
                  <a:lnTo>
                    <a:pt x="6096" y="44196"/>
                  </a:lnTo>
                  <a:lnTo>
                    <a:pt x="4572" y="48768"/>
                  </a:lnTo>
                  <a:lnTo>
                    <a:pt x="4572" y="54864"/>
                  </a:lnTo>
                  <a:lnTo>
                    <a:pt x="0" y="47244"/>
                  </a:lnTo>
                  <a:lnTo>
                    <a:pt x="0" y="39624"/>
                  </a:lnTo>
                  <a:lnTo>
                    <a:pt x="1524" y="35052"/>
                  </a:lnTo>
                  <a:lnTo>
                    <a:pt x="4572" y="30480"/>
                  </a:lnTo>
                  <a:lnTo>
                    <a:pt x="4572" y="25908"/>
                  </a:lnTo>
                  <a:lnTo>
                    <a:pt x="7620" y="21336"/>
                  </a:lnTo>
                  <a:lnTo>
                    <a:pt x="12192" y="18288"/>
                  </a:lnTo>
                  <a:lnTo>
                    <a:pt x="15240" y="13716"/>
                  </a:lnTo>
                  <a:lnTo>
                    <a:pt x="18288" y="10668"/>
                  </a:lnTo>
                  <a:lnTo>
                    <a:pt x="22860" y="6096"/>
                  </a:lnTo>
                  <a:lnTo>
                    <a:pt x="28956" y="3048"/>
                  </a:lnTo>
                  <a:lnTo>
                    <a:pt x="33528" y="3048"/>
                  </a:lnTo>
                  <a:lnTo>
                    <a:pt x="39624" y="0"/>
                  </a:lnTo>
                  <a:close/>
                </a:path>
              </a:pathLst>
            </a:custGeom>
            <a:solidFill>
              <a:srgbClr val="12297C"/>
            </a:solidFill>
            <a:ln w="0" cap="rnd">
              <a:noFill/>
              <a:round/>
              <a:headEnd/>
              <a:tailEnd/>
            </a:ln>
          </p:spPr>
          <p:txBody>
            <a:bodyPr/>
            <a:lstStyle/>
            <a:p>
              <a:endParaRPr lang="en-AU"/>
            </a:p>
          </p:txBody>
        </p:sp>
        <p:sp>
          <p:nvSpPr>
            <p:cNvPr id="24664" name="Shape 80589"/>
            <p:cNvSpPr>
              <a:spLocks/>
            </p:cNvSpPr>
            <p:nvPr/>
          </p:nvSpPr>
          <p:spPr bwMode="auto">
            <a:xfrm>
              <a:off x="6065" y="3429"/>
              <a:ext cx="777" cy="243"/>
            </a:xfrm>
            <a:custGeom>
              <a:avLst/>
              <a:gdLst>
                <a:gd name="T0" fmla="*/ 0 w 77724"/>
                <a:gd name="T1" fmla="*/ 0 h 24384"/>
                <a:gd name="T2" fmla="*/ 0 w 77724"/>
                <a:gd name="T3" fmla="*/ 0 h 24384"/>
                <a:gd name="T4" fmla="*/ 0 w 77724"/>
                <a:gd name="T5" fmla="*/ 0 h 24384"/>
                <a:gd name="T6" fmla="*/ 0 w 77724"/>
                <a:gd name="T7" fmla="*/ 0 h 24384"/>
                <a:gd name="T8" fmla="*/ 0 60000 65536"/>
                <a:gd name="T9" fmla="*/ 0 60000 65536"/>
                <a:gd name="T10" fmla="*/ 0 60000 65536"/>
                <a:gd name="T11" fmla="*/ 0 60000 65536"/>
                <a:gd name="T12" fmla="*/ 0 w 77724"/>
                <a:gd name="T13" fmla="*/ 0 h 24384"/>
                <a:gd name="T14" fmla="*/ 77724 w 77724"/>
                <a:gd name="T15" fmla="*/ 24384 h 24384"/>
              </a:gdLst>
              <a:ahLst/>
              <a:cxnLst>
                <a:cxn ang="T8">
                  <a:pos x="T0" y="T1"/>
                </a:cxn>
                <a:cxn ang="T9">
                  <a:pos x="T2" y="T3"/>
                </a:cxn>
                <a:cxn ang="T10">
                  <a:pos x="T4" y="T5"/>
                </a:cxn>
                <a:cxn ang="T11">
                  <a:pos x="T6" y="T7"/>
                </a:cxn>
              </a:cxnLst>
              <a:rect l="T12" t="T13" r="T14" b="T15"/>
              <a:pathLst>
                <a:path w="77724" h="24384">
                  <a:moveTo>
                    <a:pt x="0" y="0"/>
                  </a:moveTo>
                  <a:lnTo>
                    <a:pt x="77724" y="0"/>
                  </a:lnTo>
                  <a:lnTo>
                    <a:pt x="77724" y="24384"/>
                  </a:lnTo>
                  <a:lnTo>
                    <a:pt x="0" y="24384"/>
                  </a:lnTo>
                </a:path>
              </a:pathLst>
            </a:custGeom>
            <a:solidFill>
              <a:srgbClr val="12297C"/>
            </a:solidFill>
            <a:ln w="0" cap="rnd">
              <a:noFill/>
              <a:round/>
              <a:headEnd/>
              <a:tailEnd/>
            </a:ln>
          </p:spPr>
          <p:txBody>
            <a:bodyPr/>
            <a:lstStyle/>
            <a:p>
              <a:endParaRPr lang="en-AU"/>
            </a:p>
          </p:txBody>
        </p:sp>
        <p:sp>
          <p:nvSpPr>
            <p:cNvPr id="24665" name="Shape 80590"/>
            <p:cNvSpPr>
              <a:spLocks/>
            </p:cNvSpPr>
            <p:nvPr/>
          </p:nvSpPr>
          <p:spPr bwMode="auto">
            <a:xfrm>
              <a:off x="6614" y="2880"/>
              <a:ext cx="244" cy="762"/>
            </a:xfrm>
            <a:custGeom>
              <a:avLst/>
              <a:gdLst>
                <a:gd name="T0" fmla="*/ 0 w 24384"/>
                <a:gd name="T1" fmla="*/ 0 h 76200"/>
                <a:gd name="T2" fmla="*/ 0 w 24384"/>
                <a:gd name="T3" fmla="*/ 0 h 76200"/>
                <a:gd name="T4" fmla="*/ 0 w 24384"/>
                <a:gd name="T5" fmla="*/ 0 h 76200"/>
                <a:gd name="T6" fmla="*/ 0 w 24384"/>
                <a:gd name="T7" fmla="*/ 0 h 76200"/>
                <a:gd name="T8" fmla="*/ 0 60000 65536"/>
                <a:gd name="T9" fmla="*/ 0 60000 65536"/>
                <a:gd name="T10" fmla="*/ 0 60000 65536"/>
                <a:gd name="T11" fmla="*/ 0 60000 65536"/>
                <a:gd name="T12" fmla="*/ 0 w 24384"/>
                <a:gd name="T13" fmla="*/ 0 h 76200"/>
                <a:gd name="T14" fmla="*/ 24384 w 24384"/>
                <a:gd name="T15" fmla="*/ 76200 h 76200"/>
              </a:gdLst>
              <a:ahLst/>
              <a:cxnLst>
                <a:cxn ang="T8">
                  <a:pos x="T0" y="T1"/>
                </a:cxn>
                <a:cxn ang="T9">
                  <a:pos x="T2" y="T3"/>
                </a:cxn>
                <a:cxn ang="T10">
                  <a:pos x="T4" y="T5"/>
                </a:cxn>
                <a:cxn ang="T11">
                  <a:pos x="T6" y="T7"/>
                </a:cxn>
              </a:cxnLst>
              <a:rect l="T12" t="T13" r="T14" b="T15"/>
              <a:pathLst>
                <a:path w="24384" h="76200">
                  <a:moveTo>
                    <a:pt x="0" y="0"/>
                  </a:moveTo>
                  <a:lnTo>
                    <a:pt x="24384" y="0"/>
                  </a:lnTo>
                  <a:lnTo>
                    <a:pt x="24384" y="76200"/>
                  </a:lnTo>
                  <a:lnTo>
                    <a:pt x="0" y="76200"/>
                  </a:lnTo>
                </a:path>
              </a:pathLst>
            </a:custGeom>
            <a:solidFill>
              <a:srgbClr val="12297C"/>
            </a:solidFill>
            <a:ln w="0" cap="rnd">
              <a:noFill/>
              <a:round/>
              <a:headEnd/>
              <a:tailEnd/>
            </a:ln>
          </p:spPr>
          <p:txBody>
            <a:bodyPr/>
            <a:lstStyle/>
            <a:p>
              <a:endParaRPr lang="en-AU"/>
            </a:p>
          </p:txBody>
        </p:sp>
        <p:sp>
          <p:nvSpPr>
            <p:cNvPr id="24666" name="Shape 80591"/>
            <p:cNvSpPr>
              <a:spLocks/>
            </p:cNvSpPr>
            <p:nvPr/>
          </p:nvSpPr>
          <p:spPr bwMode="auto">
            <a:xfrm>
              <a:off x="6080" y="2880"/>
              <a:ext cx="747" cy="244"/>
            </a:xfrm>
            <a:custGeom>
              <a:avLst/>
              <a:gdLst>
                <a:gd name="T0" fmla="*/ 0 w 74676"/>
                <a:gd name="T1" fmla="*/ 0 h 24384"/>
                <a:gd name="T2" fmla="*/ 0 w 74676"/>
                <a:gd name="T3" fmla="*/ 0 h 24384"/>
                <a:gd name="T4" fmla="*/ 0 w 74676"/>
                <a:gd name="T5" fmla="*/ 0 h 24384"/>
                <a:gd name="T6" fmla="*/ 0 w 74676"/>
                <a:gd name="T7" fmla="*/ 0 h 24384"/>
                <a:gd name="T8" fmla="*/ 0 60000 65536"/>
                <a:gd name="T9" fmla="*/ 0 60000 65536"/>
                <a:gd name="T10" fmla="*/ 0 60000 65536"/>
                <a:gd name="T11" fmla="*/ 0 60000 65536"/>
                <a:gd name="T12" fmla="*/ 0 w 74676"/>
                <a:gd name="T13" fmla="*/ 0 h 24384"/>
                <a:gd name="T14" fmla="*/ 74676 w 74676"/>
                <a:gd name="T15" fmla="*/ 24384 h 24384"/>
              </a:gdLst>
              <a:ahLst/>
              <a:cxnLst>
                <a:cxn ang="T8">
                  <a:pos x="T0" y="T1"/>
                </a:cxn>
                <a:cxn ang="T9">
                  <a:pos x="T2" y="T3"/>
                </a:cxn>
                <a:cxn ang="T10">
                  <a:pos x="T4" y="T5"/>
                </a:cxn>
                <a:cxn ang="T11">
                  <a:pos x="T6" y="T7"/>
                </a:cxn>
              </a:cxnLst>
              <a:rect l="T12" t="T13" r="T14" b="T15"/>
              <a:pathLst>
                <a:path w="74676" h="24384">
                  <a:moveTo>
                    <a:pt x="0" y="0"/>
                  </a:moveTo>
                  <a:lnTo>
                    <a:pt x="74676" y="0"/>
                  </a:lnTo>
                  <a:lnTo>
                    <a:pt x="74676" y="24384"/>
                  </a:lnTo>
                  <a:lnTo>
                    <a:pt x="0" y="24384"/>
                  </a:lnTo>
                </a:path>
              </a:pathLst>
            </a:custGeom>
            <a:solidFill>
              <a:srgbClr val="12297C"/>
            </a:solidFill>
            <a:ln w="0" cap="rnd">
              <a:noFill/>
              <a:round/>
              <a:headEnd/>
              <a:tailEnd/>
            </a:ln>
          </p:spPr>
          <p:txBody>
            <a:bodyPr/>
            <a:lstStyle/>
            <a:p>
              <a:endParaRPr lang="en-AU"/>
            </a:p>
          </p:txBody>
        </p:sp>
        <p:sp>
          <p:nvSpPr>
            <p:cNvPr id="24667" name="Shape 80592"/>
            <p:cNvSpPr>
              <a:spLocks/>
            </p:cNvSpPr>
            <p:nvPr/>
          </p:nvSpPr>
          <p:spPr bwMode="auto">
            <a:xfrm>
              <a:off x="6019" y="2941"/>
              <a:ext cx="244" cy="686"/>
            </a:xfrm>
            <a:custGeom>
              <a:avLst/>
              <a:gdLst>
                <a:gd name="T0" fmla="*/ 0 w 24384"/>
                <a:gd name="T1" fmla="*/ 0 h 68580"/>
                <a:gd name="T2" fmla="*/ 0 w 24384"/>
                <a:gd name="T3" fmla="*/ 0 h 68580"/>
                <a:gd name="T4" fmla="*/ 0 w 24384"/>
                <a:gd name="T5" fmla="*/ 0 h 68580"/>
                <a:gd name="T6" fmla="*/ 0 w 24384"/>
                <a:gd name="T7" fmla="*/ 0 h 68580"/>
                <a:gd name="T8" fmla="*/ 0 60000 65536"/>
                <a:gd name="T9" fmla="*/ 0 60000 65536"/>
                <a:gd name="T10" fmla="*/ 0 60000 65536"/>
                <a:gd name="T11" fmla="*/ 0 60000 65536"/>
                <a:gd name="T12" fmla="*/ 0 w 24384"/>
                <a:gd name="T13" fmla="*/ 0 h 68580"/>
                <a:gd name="T14" fmla="*/ 24384 w 24384"/>
                <a:gd name="T15" fmla="*/ 68580 h 68580"/>
              </a:gdLst>
              <a:ahLst/>
              <a:cxnLst>
                <a:cxn ang="T8">
                  <a:pos x="T0" y="T1"/>
                </a:cxn>
                <a:cxn ang="T9">
                  <a:pos x="T2" y="T3"/>
                </a:cxn>
                <a:cxn ang="T10">
                  <a:pos x="T4" y="T5"/>
                </a:cxn>
                <a:cxn ang="T11">
                  <a:pos x="T6" y="T7"/>
                </a:cxn>
              </a:cxnLst>
              <a:rect l="T12" t="T13" r="T14" b="T15"/>
              <a:pathLst>
                <a:path w="24384" h="68580">
                  <a:moveTo>
                    <a:pt x="0" y="0"/>
                  </a:moveTo>
                  <a:lnTo>
                    <a:pt x="24384" y="0"/>
                  </a:lnTo>
                  <a:lnTo>
                    <a:pt x="24384" y="68580"/>
                  </a:lnTo>
                  <a:lnTo>
                    <a:pt x="0" y="68580"/>
                  </a:lnTo>
                </a:path>
              </a:pathLst>
            </a:custGeom>
            <a:solidFill>
              <a:srgbClr val="12297C"/>
            </a:solidFill>
            <a:ln w="0" cap="rnd">
              <a:noFill/>
              <a:round/>
              <a:headEnd/>
              <a:tailEnd/>
            </a:ln>
          </p:spPr>
          <p:txBody>
            <a:bodyPr/>
            <a:lstStyle/>
            <a:p>
              <a:endParaRPr lang="en-AU"/>
            </a:p>
          </p:txBody>
        </p:sp>
        <p:sp>
          <p:nvSpPr>
            <p:cNvPr id="24668" name="Shape 3469"/>
            <p:cNvSpPr>
              <a:spLocks/>
            </p:cNvSpPr>
            <p:nvPr/>
          </p:nvSpPr>
          <p:spPr bwMode="auto">
            <a:xfrm>
              <a:off x="3931" y="3810"/>
              <a:ext cx="336" cy="365"/>
            </a:xfrm>
            <a:custGeom>
              <a:avLst/>
              <a:gdLst>
                <a:gd name="T0" fmla="*/ 0 w 33528"/>
                <a:gd name="T1" fmla="*/ 0 h 36576"/>
                <a:gd name="T2" fmla="*/ 0 w 33528"/>
                <a:gd name="T3" fmla="*/ 0 h 36576"/>
                <a:gd name="T4" fmla="*/ 0 w 33528"/>
                <a:gd name="T5" fmla="*/ 0 h 36576"/>
                <a:gd name="T6" fmla="*/ 0 w 33528"/>
                <a:gd name="T7" fmla="*/ 0 h 36576"/>
                <a:gd name="T8" fmla="*/ 0 w 33528"/>
                <a:gd name="T9" fmla="*/ 0 h 36576"/>
                <a:gd name="T10" fmla="*/ 0 w 33528"/>
                <a:gd name="T11" fmla="*/ 0 h 36576"/>
                <a:gd name="T12" fmla="*/ 0 w 33528"/>
                <a:gd name="T13" fmla="*/ 0 h 36576"/>
                <a:gd name="T14" fmla="*/ 0 w 33528"/>
                <a:gd name="T15" fmla="*/ 0 h 36576"/>
                <a:gd name="T16" fmla="*/ 0 w 33528"/>
                <a:gd name="T17" fmla="*/ 0 h 36576"/>
                <a:gd name="T18" fmla="*/ 0 w 33528"/>
                <a:gd name="T19" fmla="*/ 0 h 36576"/>
                <a:gd name="T20" fmla="*/ 0 w 33528"/>
                <a:gd name="T21" fmla="*/ 0 h 36576"/>
                <a:gd name="T22" fmla="*/ 0 w 33528"/>
                <a:gd name="T23" fmla="*/ 0 h 36576"/>
                <a:gd name="T24" fmla="*/ 0 w 33528"/>
                <a:gd name="T25" fmla="*/ 0 h 36576"/>
                <a:gd name="T26" fmla="*/ 0 w 33528"/>
                <a:gd name="T27" fmla="*/ 0 h 36576"/>
                <a:gd name="T28" fmla="*/ 0 w 33528"/>
                <a:gd name="T29" fmla="*/ 0 h 36576"/>
                <a:gd name="T30" fmla="*/ 0 w 33528"/>
                <a:gd name="T31" fmla="*/ 0 h 36576"/>
                <a:gd name="T32" fmla="*/ 0 w 33528"/>
                <a:gd name="T33" fmla="*/ 0 h 36576"/>
                <a:gd name="T34" fmla="*/ 0 w 33528"/>
                <a:gd name="T35" fmla="*/ 0 h 36576"/>
                <a:gd name="T36" fmla="*/ 0 w 33528"/>
                <a:gd name="T37" fmla="*/ 0 h 36576"/>
                <a:gd name="T38" fmla="*/ 0 w 33528"/>
                <a:gd name="T39" fmla="*/ 0 h 36576"/>
                <a:gd name="T40" fmla="*/ 0 w 33528"/>
                <a:gd name="T41" fmla="*/ 0 h 36576"/>
                <a:gd name="T42" fmla="*/ 0 w 33528"/>
                <a:gd name="T43" fmla="*/ 0 h 36576"/>
                <a:gd name="T44" fmla="*/ 0 w 33528"/>
                <a:gd name="T45" fmla="*/ 0 h 36576"/>
                <a:gd name="T46" fmla="*/ 0 w 33528"/>
                <a:gd name="T47" fmla="*/ 0 h 36576"/>
                <a:gd name="T48" fmla="*/ 0 w 33528"/>
                <a:gd name="T49" fmla="*/ 0 h 36576"/>
                <a:gd name="T50" fmla="*/ 0 w 33528"/>
                <a:gd name="T51" fmla="*/ 0 h 36576"/>
                <a:gd name="T52" fmla="*/ 0 w 33528"/>
                <a:gd name="T53" fmla="*/ 0 h 36576"/>
                <a:gd name="T54" fmla="*/ 0 w 33528"/>
                <a:gd name="T55" fmla="*/ 0 h 36576"/>
                <a:gd name="T56" fmla="*/ 0 w 33528"/>
                <a:gd name="T57" fmla="*/ 0 h 36576"/>
                <a:gd name="T58" fmla="*/ 0 w 33528"/>
                <a:gd name="T59" fmla="*/ 0 h 36576"/>
                <a:gd name="T60" fmla="*/ 0 w 33528"/>
                <a:gd name="T61" fmla="*/ 0 h 36576"/>
                <a:gd name="T62" fmla="*/ 0 w 33528"/>
                <a:gd name="T63" fmla="*/ 0 h 36576"/>
                <a:gd name="T64" fmla="*/ 0 w 33528"/>
                <a:gd name="T65" fmla="*/ 0 h 36576"/>
                <a:gd name="T66" fmla="*/ 0 w 33528"/>
                <a:gd name="T67" fmla="*/ 0 h 36576"/>
                <a:gd name="T68" fmla="*/ 0 w 33528"/>
                <a:gd name="T69" fmla="*/ 0 h 36576"/>
                <a:gd name="T70" fmla="*/ 0 w 33528"/>
                <a:gd name="T71" fmla="*/ 0 h 36576"/>
                <a:gd name="T72" fmla="*/ 0 w 33528"/>
                <a:gd name="T73" fmla="*/ 0 h 36576"/>
                <a:gd name="T74" fmla="*/ 0 w 33528"/>
                <a:gd name="T75" fmla="*/ 0 h 36576"/>
                <a:gd name="T76" fmla="*/ 0 w 33528"/>
                <a:gd name="T77" fmla="*/ 0 h 36576"/>
                <a:gd name="T78" fmla="*/ 0 w 33528"/>
                <a:gd name="T79" fmla="*/ 0 h 36576"/>
                <a:gd name="T80" fmla="*/ 0 w 33528"/>
                <a:gd name="T81" fmla="*/ 0 h 36576"/>
                <a:gd name="T82" fmla="*/ 0 w 33528"/>
                <a:gd name="T83" fmla="*/ 0 h 36576"/>
                <a:gd name="T84" fmla="*/ 0 w 33528"/>
                <a:gd name="T85" fmla="*/ 0 h 36576"/>
                <a:gd name="T86" fmla="*/ 0 w 33528"/>
                <a:gd name="T87" fmla="*/ 0 h 36576"/>
                <a:gd name="T88" fmla="*/ 0 w 33528"/>
                <a:gd name="T89" fmla="*/ 0 h 365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528"/>
                <a:gd name="T136" fmla="*/ 0 h 36576"/>
                <a:gd name="T137" fmla="*/ 33528 w 33528"/>
                <a:gd name="T138" fmla="*/ 36576 h 365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528" h="36576">
                  <a:moveTo>
                    <a:pt x="1524" y="0"/>
                  </a:moveTo>
                  <a:lnTo>
                    <a:pt x="9144" y="0"/>
                  </a:lnTo>
                  <a:lnTo>
                    <a:pt x="12192" y="1524"/>
                  </a:lnTo>
                  <a:lnTo>
                    <a:pt x="15240" y="3048"/>
                  </a:lnTo>
                  <a:lnTo>
                    <a:pt x="18288" y="4572"/>
                  </a:lnTo>
                  <a:lnTo>
                    <a:pt x="21336" y="4572"/>
                  </a:lnTo>
                  <a:lnTo>
                    <a:pt x="24384" y="7620"/>
                  </a:lnTo>
                  <a:lnTo>
                    <a:pt x="25908" y="9144"/>
                  </a:lnTo>
                  <a:lnTo>
                    <a:pt x="30480" y="12192"/>
                  </a:lnTo>
                  <a:lnTo>
                    <a:pt x="33528" y="15240"/>
                  </a:lnTo>
                  <a:lnTo>
                    <a:pt x="33528" y="22860"/>
                  </a:lnTo>
                  <a:lnTo>
                    <a:pt x="30480" y="25908"/>
                  </a:lnTo>
                  <a:lnTo>
                    <a:pt x="28956" y="28956"/>
                  </a:lnTo>
                  <a:lnTo>
                    <a:pt x="25908" y="30480"/>
                  </a:lnTo>
                  <a:lnTo>
                    <a:pt x="22860" y="33528"/>
                  </a:lnTo>
                  <a:lnTo>
                    <a:pt x="19812" y="36576"/>
                  </a:lnTo>
                  <a:lnTo>
                    <a:pt x="16764" y="36576"/>
                  </a:lnTo>
                  <a:lnTo>
                    <a:pt x="13716" y="35052"/>
                  </a:lnTo>
                  <a:lnTo>
                    <a:pt x="10668" y="30480"/>
                  </a:lnTo>
                  <a:lnTo>
                    <a:pt x="7620" y="25908"/>
                  </a:lnTo>
                  <a:lnTo>
                    <a:pt x="6096" y="22860"/>
                  </a:lnTo>
                  <a:lnTo>
                    <a:pt x="4572" y="18288"/>
                  </a:lnTo>
                  <a:lnTo>
                    <a:pt x="3048" y="16764"/>
                  </a:lnTo>
                  <a:lnTo>
                    <a:pt x="3048" y="10668"/>
                  </a:lnTo>
                  <a:lnTo>
                    <a:pt x="0" y="6096"/>
                  </a:lnTo>
                  <a:lnTo>
                    <a:pt x="1524" y="4572"/>
                  </a:lnTo>
                  <a:lnTo>
                    <a:pt x="3048" y="7620"/>
                  </a:lnTo>
                  <a:lnTo>
                    <a:pt x="6096" y="12192"/>
                  </a:lnTo>
                  <a:lnTo>
                    <a:pt x="7620" y="15240"/>
                  </a:lnTo>
                  <a:lnTo>
                    <a:pt x="10668" y="21336"/>
                  </a:lnTo>
                  <a:lnTo>
                    <a:pt x="12192" y="22860"/>
                  </a:lnTo>
                  <a:lnTo>
                    <a:pt x="15240" y="25908"/>
                  </a:lnTo>
                  <a:lnTo>
                    <a:pt x="19812" y="28956"/>
                  </a:lnTo>
                  <a:lnTo>
                    <a:pt x="22860" y="25908"/>
                  </a:lnTo>
                  <a:lnTo>
                    <a:pt x="24384" y="22860"/>
                  </a:lnTo>
                  <a:lnTo>
                    <a:pt x="25908" y="18288"/>
                  </a:lnTo>
                  <a:lnTo>
                    <a:pt x="24384" y="18288"/>
                  </a:lnTo>
                  <a:lnTo>
                    <a:pt x="21336" y="15240"/>
                  </a:lnTo>
                  <a:lnTo>
                    <a:pt x="18288" y="13716"/>
                  </a:lnTo>
                  <a:lnTo>
                    <a:pt x="15240" y="12192"/>
                  </a:lnTo>
                  <a:lnTo>
                    <a:pt x="10668" y="10668"/>
                  </a:lnTo>
                  <a:lnTo>
                    <a:pt x="6096" y="7620"/>
                  </a:lnTo>
                  <a:lnTo>
                    <a:pt x="3048" y="4572"/>
                  </a:lnTo>
                  <a:lnTo>
                    <a:pt x="3048" y="3048"/>
                  </a:lnTo>
                  <a:lnTo>
                    <a:pt x="1524" y="0"/>
                  </a:lnTo>
                  <a:close/>
                </a:path>
              </a:pathLst>
            </a:custGeom>
            <a:solidFill>
              <a:srgbClr val="12297C"/>
            </a:solidFill>
            <a:ln w="0" cap="rnd">
              <a:noFill/>
              <a:round/>
              <a:headEnd/>
              <a:tailEnd/>
            </a:ln>
          </p:spPr>
          <p:txBody>
            <a:bodyPr/>
            <a:lstStyle/>
            <a:p>
              <a:endParaRPr lang="en-AU"/>
            </a:p>
          </p:txBody>
        </p:sp>
        <p:sp>
          <p:nvSpPr>
            <p:cNvPr id="24669" name="Shape 3470"/>
            <p:cNvSpPr>
              <a:spLocks/>
            </p:cNvSpPr>
            <p:nvPr/>
          </p:nvSpPr>
          <p:spPr bwMode="auto">
            <a:xfrm>
              <a:off x="5547" y="3566"/>
              <a:ext cx="76" cy="15"/>
            </a:xfrm>
            <a:custGeom>
              <a:avLst/>
              <a:gdLst>
                <a:gd name="T0" fmla="*/ 0 w 7620"/>
                <a:gd name="T1" fmla="*/ 0 h 1524"/>
                <a:gd name="T2" fmla="*/ 0 w 7620"/>
                <a:gd name="T3" fmla="*/ 0 h 1524"/>
                <a:gd name="T4" fmla="*/ 0 w 7620"/>
                <a:gd name="T5" fmla="*/ 0 h 1524"/>
                <a:gd name="T6" fmla="*/ 0 w 7620"/>
                <a:gd name="T7" fmla="*/ 0 h 1524"/>
                <a:gd name="T8" fmla="*/ 0 w 7620"/>
                <a:gd name="T9" fmla="*/ 0 h 1524"/>
                <a:gd name="T10" fmla="*/ 0 60000 65536"/>
                <a:gd name="T11" fmla="*/ 0 60000 65536"/>
                <a:gd name="T12" fmla="*/ 0 60000 65536"/>
                <a:gd name="T13" fmla="*/ 0 60000 65536"/>
                <a:gd name="T14" fmla="*/ 0 60000 65536"/>
                <a:gd name="T15" fmla="*/ 0 w 7620"/>
                <a:gd name="T16" fmla="*/ 0 h 1524"/>
                <a:gd name="T17" fmla="*/ 7620 w 7620"/>
                <a:gd name="T18" fmla="*/ 1524 h 1524"/>
              </a:gdLst>
              <a:ahLst/>
              <a:cxnLst>
                <a:cxn ang="T10">
                  <a:pos x="T0" y="T1"/>
                </a:cxn>
                <a:cxn ang="T11">
                  <a:pos x="T2" y="T3"/>
                </a:cxn>
                <a:cxn ang="T12">
                  <a:pos x="T4" y="T5"/>
                </a:cxn>
                <a:cxn ang="T13">
                  <a:pos x="T6" y="T7"/>
                </a:cxn>
                <a:cxn ang="T14">
                  <a:pos x="T8" y="T9"/>
                </a:cxn>
              </a:cxnLst>
              <a:rect l="T15" t="T16" r="T17" b="T18"/>
              <a:pathLst>
                <a:path w="7620" h="1524">
                  <a:moveTo>
                    <a:pt x="0" y="0"/>
                  </a:moveTo>
                  <a:lnTo>
                    <a:pt x="4572" y="0"/>
                  </a:lnTo>
                  <a:lnTo>
                    <a:pt x="7620" y="1524"/>
                  </a:lnTo>
                  <a:lnTo>
                    <a:pt x="4572" y="1524"/>
                  </a:lnTo>
                  <a:lnTo>
                    <a:pt x="0" y="0"/>
                  </a:lnTo>
                  <a:close/>
                </a:path>
              </a:pathLst>
            </a:custGeom>
            <a:solidFill>
              <a:srgbClr val="12297C"/>
            </a:solidFill>
            <a:ln w="0" cap="rnd">
              <a:noFill/>
              <a:round/>
              <a:headEnd/>
              <a:tailEnd/>
            </a:ln>
          </p:spPr>
          <p:txBody>
            <a:bodyPr/>
            <a:lstStyle/>
            <a:p>
              <a:endParaRPr lang="en-AU"/>
            </a:p>
          </p:txBody>
        </p:sp>
        <p:sp>
          <p:nvSpPr>
            <p:cNvPr id="24670" name="Shape 3471"/>
            <p:cNvSpPr>
              <a:spLocks/>
            </p:cNvSpPr>
            <p:nvPr/>
          </p:nvSpPr>
          <p:spPr bwMode="auto">
            <a:xfrm>
              <a:off x="5242" y="3489"/>
              <a:ext cx="396" cy="244"/>
            </a:xfrm>
            <a:custGeom>
              <a:avLst/>
              <a:gdLst>
                <a:gd name="T0" fmla="*/ 0 w 39624"/>
                <a:gd name="T1" fmla="*/ 0 h 24384"/>
                <a:gd name="T2" fmla="*/ 0 w 39624"/>
                <a:gd name="T3" fmla="*/ 0 h 24384"/>
                <a:gd name="T4" fmla="*/ 0 w 39624"/>
                <a:gd name="T5" fmla="*/ 0 h 24384"/>
                <a:gd name="T6" fmla="*/ 0 w 39624"/>
                <a:gd name="T7" fmla="*/ 0 h 24384"/>
                <a:gd name="T8" fmla="*/ 0 w 39624"/>
                <a:gd name="T9" fmla="*/ 0 h 24384"/>
                <a:gd name="T10" fmla="*/ 0 w 39624"/>
                <a:gd name="T11" fmla="*/ 0 h 24384"/>
                <a:gd name="T12" fmla="*/ 0 w 39624"/>
                <a:gd name="T13" fmla="*/ 0 h 24384"/>
                <a:gd name="T14" fmla="*/ 0 w 39624"/>
                <a:gd name="T15" fmla="*/ 0 h 24384"/>
                <a:gd name="T16" fmla="*/ 0 w 39624"/>
                <a:gd name="T17" fmla="*/ 0 h 24384"/>
                <a:gd name="T18" fmla="*/ 0 w 39624"/>
                <a:gd name="T19" fmla="*/ 0 h 24384"/>
                <a:gd name="T20" fmla="*/ 0 w 39624"/>
                <a:gd name="T21" fmla="*/ 0 h 24384"/>
                <a:gd name="T22" fmla="*/ 0 w 39624"/>
                <a:gd name="T23" fmla="*/ 0 h 24384"/>
                <a:gd name="T24" fmla="*/ 0 w 39624"/>
                <a:gd name="T25" fmla="*/ 0 h 24384"/>
                <a:gd name="T26" fmla="*/ 0 w 39624"/>
                <a:gd name="T27" fmla="*/ 0 h 24384"/>
                <a:gd name="T28" fmla="*/ 0 w 39624"/>
                <a:gd name="T29" fmla="*/ 0 h 24384"/>
                <a:gd name="T30" fmla="*/ 0 w 39624"/>
                <a:gd name="T31" fmla="*/ 0 h 24384"/>
                <a:gd name="T32" fmla="*/ 0 w 39624"/>
                <a:gd name="T33" fmla="*/ 0 h 24384"/>
                <a:gd name="T34" fmla="*/ 0 w 39624"/>
                <a:gd name="T35" fmla="*/ 0 h 24384"/>
                <a:gd name="T36" fmla="*/ 0 w 39624"/>
                <a:gd name="T37" fmla="*/ 0 h 24384"/>
                <a:gd name="T38" fmla="*/ 0 w 39624"/>
                <a:gd name="T39" fmla="*/ 0 h 24384"/>
                <a:gd name="T40" fmla="*/ 0 w 39624"/>
                <a:gd name="T41" fmla="*/ 0 h 24384"/>
                <a:gd name="T42" fmla="*/ 0 w 39624"/>
                <a:gd name="T43" fmla="*/ 0 h 24384"/>
                <a:gd name="T44" fmla="*/ 0 w 39624"/>
                <a:gd name="T45" fmla="*/ 0 h 24384"/>
                <a:gd name="T46" fmla="*/ 0 w 39624"/>
                <a:gd name="T47" fmla="*/ 0 h 24384"/>
                <a:gd name="T48" fmla="*/ 0 w 39624"/>
                <a:gd name="T49" fmla="*/ 0 h 24384"/>
                <a:gd name="T50" fmla="*/ 0 w 39624"/>
                <a:gd name="T51" fmla="*/ 0 h 24384"/>
                <a:gd name="T52" fmla="*/ 0 w 39624"/>
                <a:gd name="T53" fmla="*/ 0 h 24384"/>
                <a:gd name="T54" fmla="*/ 0 w 39624"/>
                <a:gd name="T55" fmla="*/ 0 h 24384"/>
                <a:gd name="T56" fmla="*/ 0 w 39624"/>
                <a:gd name="T57" fmla="*/ 0 h 24384"/>
                <a:gd name="T58" fmla="*/ 0 w 39624"/>
                <a:gd name="T59" fmla="*/ 0 h 24384"/>
                <a:gd name="T60" fmla="*/ 0 w 39624"/>
                <a:gd name="T61" fmla="*/ 0 h 24384"/>
                <a:gd name="T62" fmla="*/ 0 w 39624"/>
                <a:gd name="T63" fmla="*/ 0 h 24384"/>
                <a:gd name="T64" fmla="*/ 0 w 39624"/>
                <a:gd name="T65" fmla="*/ 0 h 24384"/>
                <a:gd name="T66" fmla="*/ 0 w 39624"/>
                <a:gd name="T67" fmla="*/ 0 h 24384"/>
                <a:gd name="T68" fmla="*/ 0 w 39624"/>
                <a:gd name="T69" fmla="*/ 0 h 24384"/>
                <a:gd name="T70" fmla="*/ 0 w 39624"/>
                <a:gd name="T71" fmla="*/ 0 h 24384"/>
                <a:gd name="T72" fmla="*/ 0 w 39624"/>
                <a:gd name="T73" fmla="*/ 0 h 24384"/>
                <a:gd name="T74" fmla="*/ 0 w 39624"/>
                <a:gd name="T75" fmla="*/ 0 h 24384"/>
                <a:gd name="T76" fmla="*/ 0 w 39624"/>
                <a:gd name="T77" fmla="*/ 0 h 24384"/>
                <a:gd name="T78" fmla="*/ 0 w 39624"/>
                <a:gd name="T79" fmla="*/ 0 h 24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24"/>
                <a:gd name="T121" fmla="*/ 0 h 24384"/>
                <a:gd name="T122" fmla="*/ 39624 w 39624"/>
                <a:gd name="T123" fmla="*/ 24384 h 24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24" h="24384">
                  <a:moveTo>
                    <a:pt x="9144" y="0"/>
                  </a:moveTo>
                  <a:lnTo>
                    <a:pt x="13716" y="1524"/>
                  </a:lnTo>
                  <a:lnTo>
                    <a:pt x="16764" y="3048"/>
                  </a:lnTo>
                  <a:lnTo>
                    <a:pt x="22860" y="3048"/>
                  </a:lnTo>
                  <a:lnTo>
                    <a:pt x="25908" y="6096"/>
                  </a:lnTo>
                  <a:lnTo>
                    <a:pt x="30480" y="7620"/>
                  </a:lnTo>
                  <a:lnTo>
                    <a:pt x="12192" y="7620"/>
                  </a:lnTo>
                  <a:lnTo>
                    <a:pt x="9144" y="7620"/>
                  </a:lnTo>
                  <a:lnTo>
                    <a:pt x="7620" y="10668"/>
                  </a:lnTo>
                  <a:lnTo>
                    <a:pt x="7620" y="13716"/>
                  </a:lnTo>
                  <a:lnTo>
                    <a:pt x="9144" y="16764"/>
                  </a:lnTo>
                  <a:lnTo>
                    <a:pt x="9144" y="18288"/>
                  </a:lnTo>
                  <a:lnTo>
                    <a:pt x="13716" y="16764"/>
                  </a:lnTo>
                  <a:lnTo>
                    <a:pt x="16764" y="15240"/>
                  </a:lnTo>
                  <a:lnTo>
                    <a:pt x="21336" y="15240"/>
                  </a:lnTo>
                  <a:lnTo>
                    <a:pt x="24384" y="13716"/>
                  </a:lnTo>
                  <a:lnTo>
                    <a:pt x="27432" y="13716"/>
                  </a:lnTo>
                  <a:lnTo>
                    <a:pt x="30480" y="12192"/>
                  </a:lnTo>
                  <a:lnTo>
                    <a:pt x="32004" y="10668"/>
                  </a:lnTo>
                  <a:lnTo>
                    <a:pt x="38100" y="10668"/>
                  </a:lnTo>
                  <a:lnTo>
                    <a:pt x="39624" y="13716"/>
                  </a:lnTo>
                  <a:lnTo>
                    <a:pt x="38100" y="15240"/>
                  </a:lnTo>
                  <a:lnTo>
                    <a:pt x="33528" y="18288"/>
                  </a:lnTo>
                  <a:lnTo>
                    <a:pt x="30480" y="18288"/>
                  </a:lnTo>
                  <a:lnTo>
                    <a:pt x="28956" y="19812"/>
                  </a:lnTo>
                  <a:lnTo>
                    <a:pt x="25908" y="21336"/>
                  </a:lnTo>
                  <a:lnTo>
                    <a:pt x="22860" y="21336"/>
                  </a:lnTo>
                  <a:lnTo>
                    <a:pt x="19812" y="22860"/>
                  </a:lnTo>
                  <a:lnTo>
                    <a:pt x="16764" y="22860"/>
                  </a:lnTo>
                  <a:lnTo>
                    <a:pt x="13716" y="24384"/>
                  </a:lnTo>
                  <a:lnTo>
                    <a:pt x="4572" y="24384"/>
                  </a:lnTo>
                  <a:lnTo>
                    <a:pt x="3048" y="21336"/>
                  </a:lnTo>
                  <a:lnTo>
                    <a:pt x="0" y="18288"/>
                  </a:lnTo>
                  <a:lnTo>
                    <a:pt x="0" y="15240"/>
                  </a:lnTo>
                  <a:lnTo>
                    <a:pt x="1524" y="10668"/>
                  </a:lnTo>
                  <a:lnTo>
                    <a:pt x="3048" y="7620"/>
                  </a:lnTo>
                  <a:lnTo>
                    <a:pt x="3048" y="4572"/>
                  </a:lnTo>
                  <a:lnTo>
                    <a:pt x="4572" y="3048"/>
                  </a:lnTo>
                  <a:lnTo>
                    <a:pt x="7620" y="1524"/>
                  </a:lnTo>
                  <a:lnTo>
                    <a:pt x="9144" y="0"/>
                  </a:lnTo>
                  <a:close/>
                </a:path>
              </a:pathLst>
            </a:custGeom>
            <a:solidFill>
              <a:srgbClr val="12297C"/>
            </a:solidFill>
            <a:ln w="0" cap="rnd">
              <a:noFill/>
              <a:round/>
              <a:headEnd/>
              <a:tailEnd/>
            </a:ln>
          </p:spPr>
          <p:txBody>
            <a:bodyPr/>
            <a:lstStyle/>
            <a:p>
              <a:endParaRPr lang="en-AU"/>
            </a:p>
          </p:txBody>
        </p:sp>
        <p:sp>
          <p:nvSpPr>
            <p:cNvPr id="24671" name="Shape 3472"/>
            <p:cNvSpPr>
              <a:spLocks/>
            </p:cNvSpPr>
            <p:nvPr/>
          </p:nvSpPr>
          <p:spPr bwMode="auto">
            <a:xfrm>
              <a:off x="6339" y="3124"/>
              <a:ext cx="244" cy="381"/>
            </a:xfrm>
            <a:custGeom>
              <a:avLst/>
              <a:gdLst>
                <a:gd name="T0" fmla="*/ 0 w 24384"/>
                <a:gd name="T1" fmla="*/ 0 h 38100"/>
                <a:gd name="T2" fmla="*/ 0 w 24384"/>
                <a:gd name="T3" fmla="*/ 0 h 38100"/>
                <a:gd name="T4" fmla="*/ 0 w 24384"/>
                <a:gd name="T5" fmla="*/ 0 h 38100"/>
                <a:gd name="T6" fmla="*/ 0 w 24384"/>
                <a:gd name="T7" fmla="*/ 0 h 38100"/>
                <a:gd name="T8" fmla="*/ 0 w 24384"/>
                <a:gd name="T9" fmla="*/ 0 h 38100"/>
                <a:gd name="T10" fmla="*/ 0 w 24384"/>
                <a:gd name="T11" fmla="*/ 0 h 38100"/>
                <a:gd name="T12" fmla="*/ 0 w 24384"/>
                <a:gd name="T13" fmla="*/ 0 h 38100"/>
                <a:gd name="T14" fmla="*/ 0 w 24384"/>
                <a:gd name="T15" fmla="*/ 0 h 38100"/>
                <a:gd name="T16" fmla="*/ 0 w 24384"/>
                <a:gd name="T17" fmla="*/ 0 h 38100"/>
                <a:gd name="T18" fmla="*/ 0 w 24384"/>
                <a:gd name="T19" fmla="*/ 0 h 38100"/>
                <a:gd name="T20" fmla="*/ 0 w 24384"/>
                <a:gd name="T21" fmla="*/ 0 h 38100"/>
                <a:gd name="T22" fmla="*/ 0 w 24384"/>
                <a:gd name="T23" fmla="*/ 0 h 38100"/>
                <a:gd name="T24" fmla="*/ 0 w 24384"/>
                <a:gd name="T25" fmla="*/ 0 h 38100"/>
                <a:gd name="T26" fmla="*/ 0 w 24384"/>
                <a:gd name="T27" fmla="*/ 0 h 38100"/>
                <a:gd name="T28" fmla="*/ 0 w 24384"/>
                <a:gd name="T29" fmla="*/ 0 h 38100"/>
                <a:gd name="T30" fmla="*/ 0 w 24384"/>
                <a:gd name="T31" fmla="*/ 0 h 38100"/>
                <a:gd name="T32" fmla="*/ 0 w 24384"/>
                <a:gd name="T33" fmla="*/ 0 h 38100"/>
                <a:gd name="T34" fmla="*/ 0 w 24384"/>
                <a:gd name="T35" fmla="*/ 0 h 38100"/>
                <a:gd name="T36" fmla="*/ 0 w 24384"/>
                <a:gd name="T37" fmla="*/ 0 h 38100"/>
                <a:gd name="T38" fmla="*/ 0 w 24384"/>
                <a:gd name="T39" fmla="*/ 0 h 38100"/>
                <a:gd name="T40" fmla="*/ 0 w 24384"/>
                <a:gd name="T41" fmla="*/ 0 h 38100"/>
                <a:gd name="T42" fmla="*/ 0 w 24384"/>
                <a:gd name="T43" fmla="*/ 0 h 38100"/>
                <a:gd name="T44" fmla="*/ 0 w 24384"/>
                <a:gd name="T45" fmla="*/ 0 h 38100"/>
                <a:gd name="T46" fmla="*/ 0 w 24384"/>
                <a:gd name="T47" fmla="*/ 0 h 38100"/>
                <a:gd name="T48" fmla="*/ 0 w 24384"/>
                <a:gd name="T49" fmla="*/ 0 h 38100"/>
                <a:gd name="T50" fmla="*/ 0 w 24384"/>
                <a:gd name="T51" fmla="*/ 0 h 38100"/>
                <a:gd name="T52" fmla="*/ 0 w 24384"/>
                <a:gd name="T53" fmla="*/ 0 h 38100"/>
                <a:gd name="T54" fmla="*/ 0 w 24384"/>
                <a:gd name="T55" fmla="*/ 0 h 38100"/>
                <a:gd name="T56" fmla="*/ 0 w 24384"/>
                <a:gd name="T57" fmla="*/ 0 h 38100"/>
                <a:gd name="T58" fmla="*/ 0 w 24384"/>
                <a:gd name="T59" fmla="*/ 0 h 38100"/>
                <a:gd name="T60" fmla="*/ 0 w 24384"/>
                <a:gd name="T61" fmla="*/ 0 h 38100"/>
                <a:gd name="T62" fmla="*/ 0 w 24384"/>
                <a:gd name="T63" fmla="*/ 0 h 38100"/>
                <a:gd name="T64" fmla="*/ 0 w 24384"/>
                <a:gd name="T65" fmla="*/ 0 h 38100"/>
                <a:gd name="T66" fmla="*/ 0 w 24384"/>
                <a:gd name="T67" fmla="*/ 0 h 38100"/>
                <a:gd name="T68" fmla="*/ 0 w 24384"/>
                <a:gd name="T69" fmla="*/ 0 h 38100"/>
                <a:gd name="T70" fmla="*/ 0 w 24384"/>
                <a:gd name="T71" fmla="*/ 0 h 38100"/>
                <a:gd name="T72" fmla="*/ 0 w 24384"/>
                <a:gd name="T73" fmla="*/ 0 h 38100"/>
                <a:gd name="T74" fmla="*/ 0 w 24384"/>
                <a:gd name="T75" fmla="*/ 0 h 38100"/>
                <a:gd name="T76" fmla="*/ 0 w 24384"/>
                <a:gd name="T77" fmla="*/ 0 h 38100"/>
                <a:gd name="T78" fmla="*/ 0 w 24384"/>
                <a:gd name="T79" fmla="*/ 0 h 38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384"/>
                <a:gd name="T121" fmla="*/ 0 h 38100"/>
                <a:gd name="T122" fmla="*/ 24384 w 24384"/>
                <a:gd name="T123" fmla="*/ 38100 h 38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384" h="38100">
                  <a:moveTo>
                    <a:pt x="4572" y="0"/>
                  </a:moveTo>
                  <a:lnTo>
                    <a:pt x="18288" y="0"/>
                  </a:lnTo>
                  <a:lnTo>
                    <a:pt x="21336" y="1524"/>
                  </a:lnTo>
                  <a:lnTo>
                    <a:pt x="22860" y="3048"/>
                  </a:lnTo>
                  <a:lnTo>
                    <a:pt x="22860" y="10668"/>
                  </a:lnTo>
                  <a:lnTo>
                    <a:pt x="24384" y="15240"/>
                  </a:lnTo>
                  <a:lnTo>
                    <a:pt x="22860" y="21336"/>
                  </a:lnTo>
                  <a:lnTo>
                    <a:pt x="22860" y="25908"/>
                  </a:lnTo>
                  <a:lnTo>
                    <a:pt x="21336" y="32004"/>
                  </a:lnTo>
                  <a:lnTo>
                    <a:pt x="21336" y="33528"/>
                  </a:lnTo>
                  <a:lnTo>
                    <a:pt x="19812" y="32004"/>
                  </a:lnTo>
                  <a:lnTo>
                    <a:pt x="19812" y="24384"/>
                  </a:lnTo>
                  <a:lnTo>
                    <a:pt x="18288" y="21336"/>
                  </a:lnTo>
                  <a:lnTo>
                    <a:pt x="18288" y="10668"/>
                  </a:lnTo>
                  <a:lnTo>
                    <a:pt x="16764" y="7620"/>
                  </a:lnTo>
                  <a:lnTo>
                    <a:pt x="13716" y="6096"/>
                  </a:lnTo>
                  <a:lnTo>
                    <a:pt x="12192" y="6096"/>
                  </a:lnTo>
                  <a:lnTo>
                    <a:pt x="9144" y="7620"/>
                  </a:lnTo>
                  <a:lnTo>
                    <a:pt x="7620" y="10668"/>
                  </a:lnTo>
                  <a:lnTo>
                    <a:pt x="7620" y="13716"/>
                  </a:lnTo>
                  <a:lnTo>
                    <a:pt x="9144" y="15240"/>
                  </a:lnTo>
                  <a:lnTo>
                    <a:pt x="9144" y="18288"/>
                  </a:lnTo>
                  <a:lnTo>
                    <a:pt x="10668" y="21336"/>
                  </a:lnTo>
                  <a:lnTo>
                    <a:pt x="12192" y="24384"/>
                  </a:lnTo>
                  <a:lnTo>
                    <a:pt x="13716" y="28956"/>
                  </a:lnTo>
                  <a:lnTo>
                    <a:pt x="13716" y="33528"/>
                  </a:lnTo>
                  <a:lnTo>
                    <a:pt x="15240" y="36576"/>
                  </a:lnTo>
                  <a:lnTo>
                    <a:pt x="15240" y="38100"/>
                  </a:lnTo>
                  <a:lnTo>
                    <a:pt x="13716" y="36576"/>
                  </a:lnTo>
                  <a:lnTo>
                    <a:pt x="12192" y="32004"/>
                  </a:lnTo>
                  <a:lnTo>
                    <a:pt x="9144" y="27432"/>
                  </a:lnTo>
                  <a:lnTo>
                    <a:pt x="7620" y="22860"/>
                  </a:lnTo>
                  <a:lnTo>
                    <a:pt x="4572" y="19812"/>
                  </a:lnTo>
                  <a:lnTo>
                    <a:pt x="4572" y="18288"/>
                  </a:lnTo>
                  <a:lnTo>
                    <a:pt x="3048" y="13716"/>
                  </a:lnTo>
                  <a:lnTo>
                    <a:pt x="1524" y="12192"/>
                  </a:lnTo>
                  <a:lnTo>
                    <a:pt x="0" y="7620"/>
                  </a:lnTo>
                  <a:lnTo>
                    <a:pt x="0" y="3048"/>
                  </a:lnTo>
                  <a:lnTo>
                    <a:pt x="1524" y="3048"/>
                  </a:lnTo>
                  <a:lnTo>
                    <a:pt x="4572" y="0"/>
                  </a:lnTo>
                  <a:close/>
                </a:path>
              </a:pathLst>
            </a:custGeom>
            <a:solidFill>
              <a:srgbClr val="12297C"/>
            </a:solidFill>
            <a:ln w="0" cap="rnd">
              <a:noFill/>
              <a:round/>
              <a:headEnd/>
              <a:tailEnd/>
            </a:ln>
          </p:spPr>
          <p:txBody>
            <a:bodyPr/>
            <a:lstStyle/>
            <a:p>
              <a:endParaRPr lang="en-AU"/>
            </a:p>
          </p:txBody>
        </p:sp>
        <p:sp>
          <p:nvSpPr>
            <p:cNvPr id="24672" name="Shape 3473"/>
            <p:cNvSpPr>
              <a:spLocks/>
            </p:cNvSpPr>
            <p:nvPr/>
          </p:nvSpPr>
          <p:spPr bwMode="auto">
            <a:xfrm>
              <a:off x="9235" y="4297"/>
              <a:ext cx="823" cy="686"/>
            </a:xfrm>
            <a:custGeom>
              <a:avLst/>
              <a:gdLst>
                <a:gd name="T0" fmla="*/ 0 w 82296"/>
                <a:gd name="T1" fmla="*/ 0 h 68580"/>
                <a:gd name="T2" fmla="*/ 0 w 82296"/>
                <a:gd name="T3" fmla="*/ 0 h 68580"/>
                <a:gd name="T4" fmla="*/ 0 w 82296"/>
                <a:gd name="T5" fmla="*/ 0 h 68580"/>
                <a:gd name="T6" fmla="*/ 0 w 82296"/>
                <a:gd name="T7" fmla="*/ 0 h 68580"/>
                <a:gd name="T8" fmla="*/ 0 w 82296"/>
                <a:gd name="T9" fmla="*/ 0 h 68580"/>
                <a:gd name="T10" fmla="*/ 0 w 82296"/>
                <a:gd name="T11" fmla="*/ 0 h 68580"/>
                <a:gd name="T12" fmla="*/ 0 w 82296"/>
                <a:gd name="T13" fmla="*/ 0 h 68580"/>
                <a:gd name="T14" fmla="*/ 0 w 82296"/>
                <a:gd name="T15" fmla="*/ 0 h 68580"/>
                <a:gd name="T16" fmla="*/ 0 w 82296"/>
                <a:gd name="T17" fmla="*/ 0 h 68580"/>
                <a:gd name="T18" fmla="*/ 0 w 82296"/>
                <a:gd name="T19" fmla="*/ 0 h 68580"/>
                <a:gd name="T20" fmla="*/ 0 w 82296"/>
                <a:gd name="T21" fmla="*/ 0 h 68580"/>
                <a:gd name="T22" fmla="*/ 0 w 82296"/>
                <a:gd name="T23" fmla="*/ 0 h 68580"/>
                <a:gd name="T24" fmla="*/ 0 w 82296"/>
                <a:gd name="T25" fmla="*/ 0 h 68580"/>
                <a:gd name="T26" fmla="*/ 0 w 82296"/>
                <a:gd name="T27" fmla="*/ 0 h 68580"/>
                <a:gd name="T28" fmla="*/ 0 w 82296"/>
                <a:gd name="T29" fmla="*/ 0 h 68580"/>
                <a:gd name="T30" fmla="*/ 0 w 82296"/>
                <a:gd name="T31" fmla="*/ 0 h 68580"/>
                <a:gd name="T32" fmla="*/ 0 w 82296"/>
                <a:gd name="T33" fmla="*/ 0 h 68580"/>
                <a:gd name="T34" fmla="*/ 0 w 82296"/>
                <a:gd name="T35" fmla="*/ 0 h 68580"/>
                <a:gd name="T36" fmla="*/ 0 w 82296"/>
                <a:gd name="T37" fmla="*/ 0 h 68580"/>
                <a:gd name="T38" fmla="*/ 0 w 82296"/>
                <a:gd name="T39" fmla="*/ 0 h 68580"/>
                <a:gd name="T40" fmla="*/ 0 w 82296"/>
                <a:gd name="T41" fmla="*/ 0 h 68580"/>
                <a:gd name="T42" fmla="*/ 0 w 82296"/>
                <a:gd name="T43" fmla="*/ 0 h 68580"/>
                <a:gd name="T44" fmla="*/ 0 w 82296"/>
                <a:gd name="T45" fmla="*/ 0 h 68580"/>
                <a:gd name="T46" fmla="*/ 0 w 82296"/>
                <a:gd name="T47" fmla="*/ 0 h 68580"/>
                <a:gd name="T48" fmla="*/ 0 w 82296"/>
                <a:gd name="T49" fmla="*/ 0 h 68580"/>
                <a:gd name="T50" fmla="*/ 0 w 82296"/>
                <a:gd name="T51" fmla="*/ 0 h 68580"/>
                <a:gd name="T52" fmla="*/ 0 w 82296"/>
                <a:gd name="T53" fmla="*/ 0 h 68580"/>
                <a:gd name="T54" fmla="*/ 0 w 82296"/>
                <a:gd name="T55" fmla="*/ 0 h 68580"/>
                <a:gd name="T56" fmla="*/ 0 w 82296"/>
                <a:gd name="T57" fmla="*/ 0 h 68580"/>
                <a:gd name="T58" fmla="*/ 0 w 82296"/>
                <a:gd name="T59" fmla="*/ 0 h 68580"/>
                <a:gd name="T60" fmla="*/ 0 w 82296"/>
                <a:gd name="T61" fmla="*/ 0 h 68580"/>
                <a:gd name="T62" fmla="*/ 0 w 82296"/>
                <a:gd name="T63" fmla="*/ 0 h 68580"/>
                <a:gd name="T64" fmla="*/ 0 w 82296"/>
                <a:gd name="T65" fmla="*/ 0 h 68580"/>
                <a:gd name="T66" fmla="*/ 0 w 82296"/>
                <a:gd name="T67" fmla="*/ 0 h 68580"/>
                <a:gd name="T68" fmla="*/ 0 w 82296"/>
                <a:gd name="T69" fmla="*/ 0 h 68580"/>
                <a:gd name="T70" fmla="*/ 0 w 82296"/>
                <a:gd name="T71" fmla="*/ 0 h 68580"/>
                <a:gd name="T72" fmla="*/ 0 w 82296"/>
                <a:gd name="T73" fmla="*/ 0 h 68580"/>
                <a:gd name="T74" fmla="*/ 0 w 82296"/>
                <a:gd name="T75" fmla="*/ 0 h 68580"/>
                <a:gd name="T76" fmla="*/ 0 w 82296"/>
                <a:gd name="T77" fmla="*/ 0 h 68580"/>
                <a:gd name="T78" fmla="*/ 0 w 82296"/>
                <a:gd name="T79" fmla="*/ 0 h 68580"/>
                <a:gd name="T80" fmla="*/ 0 w 82296"/>
                <a:gd name="T81" fmla="*/ 0 h 68580"/>
                <a:gd name="T82" fmla="*/ 0 w 82296"/>
                <a:gd name="T83" fmla="*/ 0 h 68580"/>
                <a:gd name="T84" fmla="*/ 0 w 82296"/>
                <a:gd name="T85" fmla="*/ 0 h 68580"/>
                <a:gd name="T86" fmla="*/ 0 w 82296"/>
                <a:gd name="T87" fmla="*/ 0 h 68580"/>
                <a:gd name="T88" fmla="*/ 0 w 82296"/>
                <a:gd name="T89" fmla="*/ 0 h 68580"/>
                <a:gd name="T90" fmla="*/ 0 w 82296"/>
                <a:gd name="T91" fmla="*/ 0 h 68580"/>
                <a:gd name="T92" fmla="*/ 0 w 82296"/>
                <a:gd name="T93" fmla="*/ 0 h 68580"/>
                <a:gd name="T94" fmla="*/ 0 w 82296"/>
                <a:gd name="T95" fmla="*/ 0 h 68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296"/>
                <a:gd name="T145" fmla="*/ 0 h 68580"/>
                <a:gd name="T146" fmla="*/ 82296 w 82296"/>
                <a:gd name="T147" fmla="*/ 68580 h 685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296" h="68580">
                  <a:moveTo>
                    <a:pt x="30480" y="0"/>
                  </a:moveTo>
                  <a:lnTo>
                    <a:pt x="35052" y="0"/>
                  </a:lnTo>
                  <a:lnTo>
                    <a:pt x="39624" y="1524"/>
                  </a:lnTo>
                  <a:lnTo>
                    <a:pt x="45720" y="1524"/>
                  </a:lnTo>
                  <a:lnTo>
                    <a:pt x="48768" y="4572"/>
                  </a:lnTo>
                  <a:lnTo>
                    <a:pt x="53340" y="9144"/>
                  </a:lnTo>
                  <a:lnTo>
                    <a:pt x="54864" y="12192"/>
                  </a:lnTo>
                  <a:lnTo>
                    <a:pt x="56388" y="16764"/>
                  </a:lnTo>
                  <a:lnTo>
                    <a:pt x="56388" y="21336"/>
                  </a:lnTo>
                  <a:lnTo>
                    <a:pt x="53340" y="27432"/>
                  </a:lnTo>
                  <a:lnTo>
                    <a:pt x="50292" y="30480"/>
                  </a:lnTo>
                  <a:lnTo>
                    <a:pt x="47244" y="30480"/>
                  </a:lnTo>
                  <a:lnTo>
                    <a:pt x="44196" y="32004"/>
                  </a:lnTo>
                  <a:lnTo>
                    <a:pt x="41148" y="32004"/>
                  </a:lnTo>
                  <a:lnTo>
                    <a:pt x="39624" y="33528"/>
                  </a:lnTo>
                  <a:lnTo>
                    <a:pt x="35052" y="33528"/>
                  </a:lnTo>
                  <a:lnTo>
                    <a:pt x="32004" y="32004"/>
                  </a:lnTo>
                  <a:lnTo>
                    <a:pt x="35052" y="30480"/>
                  </a:lnTo>
                  <a:lnTo>
                    <a:pt x="36576" y="27432"/>
                  </a:lnTo>
                  <a:lnTo>
                    <a:pt x="39624" y="24384"/>
                  </a:lnTo>
                  <a:lnTo>
                    <a:pt x="41148" y="21336"/>
                  </a:lnTo>
                  <a:lnTo>
                    <a:pt x="41148" y="10668"/>
                  </a:lnTo>
                  <a:lnTo>
                    <a:pt x="38100" y="9144"/>
                  </a:lnTo>
                  <a:lnTo>
                    <a:pt x="30480" y="9144"/>
                  </a:lnTo>
                  <a:lnTo>
                    <a:pt x="27432" y="10668"/>
                  </a:lnTo>
                  <a:lnTo>
                    <a:pt x="24384" y="12192"/>
                  </a:lnTo>
                  <a:lnTo>
                    <a:pt x="21336" y="13716"/>
                  </a:lnTo>
                  <a:lnTo>
                    <a:pt x="18288" y="16764"/>
                  </a:lnTo>
                  <a:lnTo>
                    <a:pt x="15240" y="18288"/>
                  </a:lnTo>
                  <a:lnTo>
                    <a:pt x="13716" y="21336"/>
                  </a:lnTo>
                  <a:lnTo>
                    <a:pt x="10668" y="24384"/>
                  </a:lnTo>
                  <a:lnTo>
                    <a:pt x="10668" y="28956"/>
                  </a:lnTo>
                  <a:lnTo>
                    <a:pt x="9144" y="32004"/>
                  </a:lnTo>
                  <a:lnTo>
                    <a:pt x="9144" y="35052"/>
                  </a:lnTo>
                  <a:lnTo>
                    <a:pt x="10668" y="39624"/>
                  </a:lnTo>
                  <a:lnTo>
                    <a:pt x="13716" y="45720"/>
                  </a:lnTo>
                  <a:lnTo>
                    <a:pt x="15240" y="48768"/>
                  </a:lnTo>
                  <a:lnTo>
                    <a:pt x="18288" y="53340"/>
                  </a:lnTo>
                  <a:lnTo>
                    <a:pt x="21336" y="54864"/>
                  </a:lnTo>
                  <a:lnTo>
                    <a:pt x="25908" y="57912"/>
                  </a:lnTo>
                  <a:lnTo>
                    <a:pt x="28956" y="59436"/>
                  </a:lnTo>
                  <a:lnTo>
                    <a:pt x="32004" y="60960"/>
                  </a:lnTo>
                  <a:lnTo>
                    <a:pt x="36576" y="60960"/>
                  </a:lnTo>
                  <a:lnTo>
                    <a:pt x="41148" y="62484"/>
                  </a:lnTo>
                  <a:lnTo>
                    <a:pt x="44196" y="60960"/>
                  </a:lnTo>
                  <a:lnTo>
                    <a:pt x="48768" y="60960"/>
                  </a:lnTo>
                  <a:lnTo>
                    <a:pt x="51816" y="59436"/>
                  </a:lnTo>
                  <a:lnTo>
                    <a:pt x="56388" y="59436"/>
                  </a:lnTo>
                  <a:lnTo>
                    <a:pt x="60960" y="56388"/>
                  </a:lnTo>
                  <a:lnTo>
                    <a:pt x="62484" y="53340"/>
                  </a:lnTo>
                  <a:lnTo>
                    <a:pt x="67056" y="50292"/>
                  </a:lnTo>
                  <a:lnTo>
                    <a:pt x="70104" y="48768"/>
                  </a:lnTo>
                  <a:lnTo>
                    <a:pt x="70104" y="44196"/>
                  </a:lnTo>
                  <a:lnTo>
                    <a:pt x="71628" y="39624"/>
                  </a:lnTo>
                  <a:lnTo>
                    <a:pt x="73152" y="36576"/>
                  </a:lnTo>
                  <a:lnTo>
                    <a:pt x="74676" y="33528"/>
                  </a:lnTo>
                  <a:lnTo>
                    <a:pt x="74676" y="12192"/>
                  </a:lnTo>
                  <a:lnTo>
                    <a:pt x="73152" y="9144"/>
                  </a:lnTo>
                  <a:lnTo>
                    <a:pt x="73152" y="7620"/>
                  </a:lnTo>
                  <a:lnTo>
                    <a:pt x="71628" y="3048"/>
                  </a:lnTo>
                  <a:lnTo>
                    <a:pt x="73152" y="3048"/>
                  </a:lnTo>
                  <a:lnTo>
                    <a:pt x="74676" y="4572"/>
                  </a:lnTo>
                  <a:lnTo>
                    <a:pt x="76200" y="7620"/>
                  </a:lnTo>
                  <a:lnTo>
                    <a:pt x="76200" y="10668"/>
                  </a:lnTo>
                  <a:lnTo>
                    <a:pt x="77724" y="13716"/>
                  </a:lnTo>
                  <a:lnTo>
                    <a:pt x="79248" y="16764"/>
                  </a:lnTo>
                  <a:lnTo>
                    <a:pt x="79248" y="19812"/>
                  </a:lnTo>
                  <a:lnTo>
                    <a:pt x="80772" y="22860"/>
                  </a:lnTo>
                  <a:lnTo>
                    <a:pt x="80772" y="27432"/>
                  </a:lnTo>
                  <a:lnTo>
                    <a:pt x="82296" y="32004"/>
                  </a:lnTo>
                  <a:lnTo>
                    <a:pt x="82296" y="38100"/>
                  </a:lnTo>
                  <a:lnTo>
                    <a:pt x="80772" y="42672"/>
                  </a:lnTo>
                  <a:lnTo>
                    <a:pt x="77724" y="48768"/>
                  </a:lnTo>
                  <a:lnTo>
                    <a:pt x="76200" y="53340"/>
                  </a:lnTo>
                  <a:lnTo>
                    <a:pt x="71628" y="56388"/>
                  </a:lnTo>
                  <a:lnTo>
                    <a:pt x="67056" y="60960"/>
                  </a:lnTo>
                  <a:lnTo>
                    <a:pt x="62484" y="64008"/>
                  </a:lnTo>
                  <a:lnTo>
                    <a:pt x="56388" y="67056"/>
                  </a:lnTo>
                  <a:lnTo>
                    <a:pt x="50292" y="67056"/>
                  </a:lnTo>
                  <a:lnTo>
                    <a:pt x="44196" y="68580"/>
                  </a:lnTo>
                  <a:lnTo>
                    <a:pt x="36576" y="67056"/>
                  </a:lnTo>
                  <a:lnTo>
                    <a:pt x="30480" y="67056"/>
                  </a:lnTo>
                  <a:lnTo>
                    <a:pt x="24384" y="64008"/>
                  </a:lnTo>
                  <a:lnTo>
                    <a:pt x="18288" y="60960"/>
                  </a:lnTo>
                  <a:lnTo>
                    <a:pt x="12192" y="56388"/>
                  </a:lnTo>
                  <a:lnTo>
                    <a:pt x="7620" y="50292"/>
                  </a:lnTo>
                  <a:lnTo>
                    <a:pt x="3048" y="42672"/>
                  </a:lnTo>
                  <a:lnTo>
                    <a:pt x="0" y="36576"/>
                  </a:lnTo>
                  <a:lnTo>
                    <a:pt x="0" y="24384"/>
                  </a:lnTo>
                  <a:lnTo>
                    <a:pt x="1524" y="19812"/>
                  </a:lnTo>
                  <a:lnTo>
                    <a:pt x="4572" y="13716"/>
                  </a:lnTo>
                  <a:lnTo>
                    <a:pt x="9144" y="9144"/>
                  </a:lnTo>
                  <a:lnTo>
                    <a:pt x="13716" y="6096"/>
                  </a:lnTo>
                  <a:lnTo>
                    <a:pt x="18288" y="3048"/>
                  </a:lnTo>
                  <a:lnTo>
                    <a:pt x="24384" y="1524"/>
                  </a:lnTo>
                  <a:lnTo>
                    <a:pt x="30480" y="0"/>
                  </a:lnTo>
                  <a:close/>
                </a:path>
              </a:pathLst>
            </a:custGeom>
            <a:solidFill>
              <a:srgbClr val="12297C"/>
            </a:solidFill>
            <a:ln w="0" cap="rnd">
              <a:noFill/>
              <a:round/>
              <a:headEnd/>
              <a:tailEnd/>
            </a:ln>
          </p:spPr>
          <p:txBody>
            <a:bodyPr/>
            <a:lstStyle/>
            <a:p>
              <a:endParaRPr lang="en-AU"/>
            </a:p>
          </p:txBody>
        </p:sp>
        <p:sp>
          <p:nvSpPr>
            <p:cNvPr id="24673" name="Shape 3474"/>
            <p:cNvSpPr>
              <a:spLocks/>
            </p:cNvSpPr>
            <p:nvPr/>
          </p:nvSpPr>
          <p:spPr bwMode="auto">
            <a:xfrm>
              <a:off x="8214" y="3444"/>
              <a:ext cx="762" cy="716"/>
            </a:xfrm>
            <a:custGeom>
              <a:avLst/>
              <a:gdLst>
                <a:gd name="T0" fmla="*/ 0 w 76200"/>
                <a:gd name="T1" fmla="*/ 0 h 71628"/>
                <a:gd name="T2" fmla="*/ 0 w 76200"/>
                <a:gd name="T3" fmla="*/ 0 h 71628"/>
                <a:gd name="T4" fmla="*/ 0 w 76200"/>
                <a:gd name="T5" fmla="*/ 0 h 71628"/>
                <a:gd name="T6" fmla="*/ 0 w 76200"/>
                <a:gd name="T7" fmla="*/ 0 h 71628"/>
                <a:gd name="T8" fmla="*/ 0 w 76200"/>
                <a:gd name="T9" fmla="*/ 0 h 71628"/>
                <a:gd name="T10" fmla="*/ 0 w 76200"/>
                <a:gd name="T11" fmla="*/ 0 h 71628"/>
                <a:gd name="T12" fmla="*/ 0 w 76200"/>
                <a:gd name="T13" fmla="*/ 0 h 71628"/>
                <a:gd name="T14" fmla="*/ 0 w 76200"/>
                <a:gd name="T15" fmla="*/ 0 h 71628"/>
                <a:gd name="T16" fmla="*/ 0 w 76200"/>
                <a:gd name="T17" fmla="*/ 0 h 71628"/>
                <a:gd name="T18" fmla="*/ 0 w 76200"/>
                <a:gd name="T19" fmla="*/ 0 h 71628"/>
                <a:gd name="T20" fmla="*/ 0 w 76200"/>
                <a:gd name="T21" fmla="*/ 0 h 71628"/>
                <a:gd name="T22" fmla="*/ 0 w 76200"/>
                <a:gd name="T23" fmla="*/ 0 h 71628"/>
                <a:gd name="T24" fmla="*/ 0 w 76200"/>
                <a:gd name="T25" fmla="*/ 0 h 71628"/>
                <a:gd name="T26" fmla="*/ 0 w 76200"/>
                <a:gd name="T27" fmla="*/ 0 h 71628"/>
                <a:gd name="T28" fmla="*/ 0 w 76200"/>
                <a:gd name="T29" fmla="*/ 0 h 71628"/>
                <a:gd name="T30" fmla="*/ 0 w 76200"/>
                <a:gd name="T31" fmla="*/ 0 h 71628"/>
                <a:gd name="T32" fmla="*/ 0 w 76200"/>
                <a:gd name="T33" fmla="*/ 0 h 71628"/>
                <a:gd name="T34" fmla="*/ 0 w 76200"/>
                <a:gd name="T35" fmla="*/ 0 h 71628"/>
                <a:gd name="T36" fmla="*/ 0 w 76200"/>
                <a:gd name="T37" fmla="*/ 0 h 71628"/>
                <a:gd name="T38" fmla="*/ 0 w 76200"/>
                <a:gd name="T39" fmla="*/ 0 h 71628"/>
                <a:gd name="T40" fmla="*/ 0 w 76200"/>
                <a:gd name="T41" fmla="*/ 0 h 71628"/>
                <a:gd name="T42" fmla="*/ 0 w 76200"/>
                <a:gd name="T43" fmla="*/ 0 h 71628"/>
                <a:gd name="T44" fmla="*/ 0 w 76200"/>
                <a:gd name="T45" fmla="*/ 0 h 71628"/>
                <a:gd name="T46" fmla="*/ 0 w 76200"/>
                <a:gd name="T47" fmla="*/ 0 h 71628"/>
                <a:gd name="T48" fmla="*/ 0 w 76200"/>
                <a:gd name="T49" fmla="*/ 0 h 71628"/>
                <a:gd name="T50" fmla="*/ 0 w 76200"/>
                <a:gd name="T51" fmla="*/ 0 h 71628"/>
                <a:gd name="T52" fmla="*/ 0 w 76200"/>
                <a:gd name="T53" fmla="*/ 0 h 71628"/>
                <a:gd name="T54" fmla="*/ 0 w 76200"/>
                <a:gd name="T55" fmla="*/ 0 h 71628"/>
                <a:gd name="T56" fmla="*/ 0 w 76200"/>
                <a:gd name="T57" fmla="*/ 0 h 71628"/>
                <a:gd name="T58" fmla="*/ 0 w 76200"/>
                <a:gd name="T59" fmla="*/ 0 h 71628"/>
                <a:gd name="T60" fmla="*/ 0 w 76200"/>
                <a:gd name="T61" fmla="*/ 0 h 71628"/>
                <a:gd name="T62" fmla="*/ 0 w 76200"/>
                <a:gd name="T63" fmla="*/ 0 h 71628"/>
                <a:gd name="T64" fmla="*/ 0 w 76200"/>
                <a:gd name="T65" fmla="*/ 0 h 71628"/>
                <a:gd name="T66" fmla="*/ 0 w 76200"/>
                <a:gd name="T67" fmla="*/ 0 h 71628"/>
                <a:gd name="T68" fmla="*/ 0 w 76200"/>
                <a:gd name="T69" fmla="*/ 0 h 71628"/>
                <a:gd name="T70" fmla="*/ 0 w 76200"/>
                <a:gd name="T71" fmla="*/ 0 h 71628"/>
                <a:gd name="T72" fmla="*/ 0 w 76200"/>
                <a:gd name="T73" fmla="*/ 0 h 71628"/>
                <a:gd name="T74" fmla="*/ 0 w 76200"/>
                <a:gd name="T75" fmla="*/ 0 h 71628"/>
                <a:gd name="T76" fmla="*/ 0 w 76200"/>
                <a:gd name="T77" fmla="*/ 0 h 71628"/>
                <a:gd name="T78" fmla="*/ 0 w 76200"/>
                <a:gd name="T79" fmla="*/ 0 h 71628"/>
                <a:gd name="T80" fmla="*/ 0 w 76200"/>
                <a:gd name="T81" fmla="*/ 0 h 71628"/>
                <a:gd name="T82" fmla="*/ 0 w 76200"/>
                <a:gd name="T83" fmla="*/ 0 h 71628"/>
                <a:gd name="T84" fmla="*/ 0 w 76200"/>
                <a:gd name="T85" fmla="*/ 0 h 71628"/>
                <a:gd name="T86" fmla="*/ 0 w 76200"/>
                <a:gd name="T87" fmla="*/ 0 h 71628"/>
                <a:gd name="T88" fmla="*/ 0 w 76200"/>
                <a:gd name="T89" fmla="*/ 0 h 71628"/>
                <a:gd name="T90" fmla="*/ 0 w 76200"/>
                <a:gd name="T91" fmla="*/ 0 h 71628"/>
                <a:gd name="T92" fmla="*/ 0 w 76200"/>
                <a:gd name="T93" fmla="*/ 0 h 71628"/>
                <a:gd name="T94" fmla="*/ 0 w 76200"/>
                <a:gd name="T95" fmla="*/ 0 h 71628"/>
                <a:gd name="T96" fmla="*/ 0 w 76200"/>
                <a:gd name="T97" fmla="*/ 0 h 71628"/>
                <a:gd name="T98" fmla="*/ 0 w 76200"/>
                <a:gd name="T99" fmla="*/ 0 h 71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200"/>
                <a:gd name="T151" fmla="*/ 0 h 71628"/>
                <a:gd name="T152" fmla="*/ 76200 w 76200"/>
                <a:gd name="T153" fmla="*/ 71628 h 716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200" h="71628">
                  <a:moveTo>
                    <a:pt x="41148" y="0"/>
                  </a:moveTo>
                  <a:lnTo>
                    <a:pt x="47244" y="0"/>
                  </a:lnTo>
                  <a:lnTo>
                    <a:pt x="53340" y="1524"/>
                  </a:lnTo>
                  <a:lnTo>
                    <a:pt x="59436" y="4572"/>
                  </a:lnTo>
                  <a:lnTo>
                    <a:pt x="64008" y="6096"/>
                  </a:lnTo>
                  <a:lnTo>
                    <a:pt x="68580" y="9144"/>
                  </a:lnTo>
                  <a:lnTo>
                    <a:pt x="71628" y="13716"/>
                  </a:lnTo>
                  <a:lnTo>
                    <a:pt x="74676" y="19812"/>
                  </a:lnTo>
                  <a:lnTo>
                    <a:pt x="76200" y="25908"/>
                  </a:lnTo>
                  <a:lnTo>
                    <a:pt x="76200" y="32004"/>
                  </a:lnTo>
                  <a:lnTo>
                    <a:pt x="73152" y="39624"/>
                  </a:lnTo>
                  <a:lnTo>
                    <a:pt x="71628" y="47244"/>
                  </a:lnTo>
                  <a:lnTo>
                    <a:pt x="65532" y="54864"/>
                  </a:lnTo>
                  <a:lnTo>
                    <a:pt x="59436" y="59436"/>
                  </a:lnTo>
                  <a:lnTo>
                    <a:pt x="54864" y="65532"/>
                  </a:lnTo>
                  <a:lnTo>
                    <a:pt x="48768" y="68580"/>
                  </a:lnTo>
                  <a:lnTo>
                    <a:pt x="42672" y="70104"/>
                  </a:lnTo>
                  <a:lnTo>
                    <a:pt x="38100" y="71628"/>
                  </a:lnTo>
                  <a:lnTo>
                    <a:pt x="32004" y="71628"/>
                  </a:lnTo>
                  <a:lnTo>
                    <a:pt x="27432" y="70104"/>
                  </a:lnTo>
                  <a:lnTo>
                    <a:pt x="21336" y="68580"/>
                  </a:lnTo>
                  <a:lnTo>
                    <a:pt x="16764" y="67056"/>
                  </a:lnTo>
                  <a:lnTo>
                    <a:pt x="12192" y="62484"/>
                  </a:lnTo>
                  <a:lnTo>
                    <a:pt x="9144" y="59436"/>
                  </a:lnTo>
                  <a:lnTo>
                    <a:pt x="6096" y="56388"/>
                  </a:lnTo>
                  <a:lnTo>
                    <a:pt x="3048" y="51816"/>
                  </a:lnTo>
                  <a:lnTo>
                    <a:pt x="1524" y="48768"/>
                  </a:lnTo>
                  <a:lnTo>
                    <a:pt x="1524" y="44196"/>
                  </a:lnTo>
                  <a:lnTo>
                    <a:pt x="0" y="39624"/>
                  </a:lnTo>
                  <a:lnTo>
                    <a:pt x="0" y="33528"/>
                  </a:lnTo>
                  <a:lnTo>
                    <a:pt x="1524" y="30480"/>
                  </a:lnTo>
                  <a:lnTo>
                    <a:pt x="1524" y="24384"/>
                  </a:lnTo>
                  <a:lnTo>
                    <a:pt x="3048" y="21336"/>
                  </a:lnTo>
                  <a:lnTo>
                    <a:pt x="6096" y="19812"/>
                  </a:lnTo>
                  <a:lnTo>
                    <a:pt x="7620" y="15240"/>
                  </a:lnTo>
                  <a:lnTo>
                    <a:pt x="9144" y="12192"/>
                  </a:lnTo>
                  <a:lnTo>
                    <a:pt x="10668" y="10668"/>
                  </a:lnTo>
                  <a:lnTo>
                    <a:pt x="12192" y="10668"/>
                  </a:lnTo>
                  <a:lnTo>
                    <a:pt x="10668" y="12192"/>
                  </a:lnTo>
                  <a:lnTo>
                    <a:pt x="10668" y="15240"/>
                  </a:lnTo>
                  <a:lnTo>
                    <a:pt x="9144" y="18288"/>
                  </a:lnTo>
                  <a:lnTo>
                    <a:pt x="9144" y="21336"/>
                  </a:lnTo>
                  <a:lnTo>
                    <a:pt x="7620" y="24384"/>
                  </a:lnTo>
                  <a:lnTo>
                    <a:pt x="7620" y="39624"/>
                  </a:lnTo>
                  <a:lnTo>
                    <a:pt x="9144" y="44196"/>
                  </a:lnTo>
                  <a:lnTo>
                    <a:pt x="9144" y="47244"/>
                  </a:lnTo>
                  <a:lnTo>
                    <a:pt x="10668" y="51816"/>
                  </a:lnTo>
                  <a:lnTo>
                    <a:pt x="13716" y="54864"/>
                  </a:lnTo>
                  <a:lnTo>
                    <a:pt x="16764" y="57912"/>
                  </a:lnTo>
                  <a:lnTo>
                    <a:pt x="19812" y="59436"/>
                  </a:lnTo>
                  <a:lnTo>
                    <a:pt x="22860" y="60960"/>
                  </a:lnTo>
                  <a:lnTo>
                    <a:pt x="27432" y="62484"/>
                  </a:lnTo>
                  <a:lnTo>
                    <a:pt x="38100" y="62484"/>
                  </a:lnTo>
                  <a:lnTo>
                    <a:pt x="42672" y="60960"/>
                  </a:lnTo>
                  <a:lnTo>
                    <a:pt x="47244" y="59436"/>
                  </a:lnTo>
                  <a:lnTo>
                    <a:pt x="50292" y="57912"/>
                  </a:lnTo>
                  <a:lnTo>
                    <a:pt x="54864" y="54864"/>
                  </a:lnTo>
                  <a:lnTo>
                    <a:pt x="57912" y="51816"/>
                  </a:lnTo>
                  <a:lnTo>
                    <a:pt x="59436" y="48768"/>
                  </a:lnTo>
                  <a:lnTo>
                    <a:pt x="62484" y="47244"/>
                  </a:lnTo>
                  <a:lnTo>
                    <a:pt x="64008" y="44196"/>
                  </a:lnTo>
                  <a:lnTo>
                    <a:pt x="67056" y="41148"/>
                  </a:lnTo>
                  <a:lnTo>
                    <a:pt x="68580" y="38100"/>
                  </a:lnTo>
                  <a:lnTo>
                    <a:pt x="68580" y="27432"/>
                  </a:lnTo>
                  <a:lnTo>
                    <a:pt x="67056" y="25908"/>
                  </a:lnTo>
                  <a:lnTo>
                    <a:pt x="64008" y="19812"/>
                  </a:lnTo>
                  <a:lnTo>
                    <a:pt x="60960" y="15240"/>
                  </a:lnTo>
                  <a:lnTo>
                    <a:pt x="56388" y="12192"/>
                  </a:lnTo>
                  <a:lnTo>
                    <a:pt x="51816" y="10668"/>
                  </a:lnTo>
                  <a:lnTo>
                    <a:pt x="48768" y="9144"/>
                  </a:lnTo>
                  <a:lnTo>
                    <a:pt x="42672" y="9144"/>
                  </a:lnTo>
                  <a:lnTo>
                    <a:pt x="39624" y="10668"/>
                  </a:lnTo>
                  <a:lnTo>
                    <a:pt x="33528" y="10668"/>
                  </a:lnTo>
                  <a:lnTo>
                    <a:pt x="32004" y="12192"/>
                  </a:lnTo>
                  <a:lnTo>
                    <a:pt x="28956" y="15240"/>
                  </a:lnTo>
                  <a:lnTo>
                    <a:pt x="27432" y="19812"/>
                  </a:lnTo>
                  <a:lnTo>
                    <a:pt x="27432" y="28956"/>
                  </a:lnTo>
                  <a:lnTo>
                    <a:pt x="28956" y="30480"/>
                  </a:lnTo>
                  <a:lnTo>
                    <a:pt x="32004" y="33528"/>
                  </a:lnTo>
                  <a:lnTo>
                    <a:pt x="33528" y="33528"/>
                  </a:lnTo>
                  <a:lnTo>
                    <a:pt x="36576" y="35052"/>
                  </a:lnTo>
                  <a:lnTo>
                    <a:pt x="39624" y="35052"/>
                  </a:lnTo>
                  <a:lnTo>
                    <a:pt x="42672" y="36576"/>
                  </a:lnTo>
                  <a:lnTo>
                    <a:pt x="45720" y="36576"/>
                  </a:lnTo>
                  <a:lnTo>
                    <a:pt x="47244" y="38100"/>
                  </a:lnTo>
                  <a:lnTo>
                    <a:pt x="48768" y="38100"/>
                  </a:lnTo>
                  <a:lnTo>
                    <a:pt x="48768" y="39624"/>
                  </a:lnTo>
                  <a:lnTo>
                    <a:pt x="32004" y="39624"/>
                  </a:lnTo>
                  <a:lnTo>
                    <a:pt x="27432" y="38100"/>
                  </a:lnTo>
                  <a:lnTo>
                    <a:pt x="24384" y="36576"/>
                  </a:lnTo>
                  <a:lnTo>
                    <a:pt x="21336" y="35052"/>
                  </a:lnTo>
                  <a:lnTo>
                    <a:pt x="19812" y="33528"/>
                  </a:lnTo>
                  <a:lnTo>
                    <a:pt x="18288" y="28956"/>
                  </a:lnTo>
                  <a:lnTo>
                    <a:pt x="18288" y="21336"/>
                  </a:lnTo>
                  <a:lnTo>
                    <a:pt x="19812" y="16764"/>
                  </a:lnTo>
                  <a:lnTo>
                    <a:pt x="22860" y="10668"/>
                  </a:lnTo>
                  <a:lnTo>
                    <a:pt x="25908" y="7620"/>
                  </a:lnTo>
                  <a:lnTo>
                    <a:pt x="28956" y="3048"/>
                  </a:lnTo>
                  <a:lnTo>
                    <a:pt x="35052" y="1524"/>
                  </a:lnTo>
                  <a:lnTo>
                    <a:pt x="41148" y="0"/>
                  </a:lnTo>
                  <a:close/>
                </a:path>
              </a:pathLst>
            </a:custGeom>
            <a:solidFill>
              <a:srgbClr val="12297C"/>
            </a:solidFill>
            <a:ln w="0" cap="rnd">
              <a:noFill/>
              <a:round/>
              <a:headEnd/>
              <a:tailEnd/>
            </a:ln>
          </p:spPr>
          <p:txBody>
            <a:bodyPr/>
            <a:lstStyle/>
            <a:p>
              <a:endParaRPr lang="en-AU"/>
            </a:p>
          </p:txBody>
        </p:sp>
        <p:sp>
          <p:nvSpPr>
            <p:cNvPr id="24674" name="Shape 3475"/>
            <p:cNvSpPr>
              <a:spLocks/>
            </p:cNvSpPr>
            <p:nvPr/>
          </p:nvSpPr>
          <p:spPr bwMode="auto">
            <a:xfrm>
              <a:off x="9860" y="3642"/>
              <a:ext cx="0" cy="15"/>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12297C"/>
            </a:solidFill>
            <a:ln w="0" cap="rnd">
              <a:noFill/>
              <a:round/>
              <a:headEnd/>
              <a:tailEnd/>
            </a:ln>
          </p:spPr>
          <p:txBody>
            <a:bodyPr/>
            <a:lstStyle/>
            <a:p>
              <a:endParaRPr lang="en-AU"/>
            </a:p>
          </p:txBody>
        </p:sp>
        <p:sp>
          <p:nvSpPr>
            <p:cNvPr id="24675" name="Shape 3476"/>
            <p:cNvSpPr>
              <a:spLocks/>
            </p:cNvSpPr>
            <p:nvPr/>
          </p:nvSpPr>
          <p:spPr bwMode="auto">
            <a:xfrm>
              <a:off x="9250" y="3337"/>
              <a:ext cx="610" cy="579"/>
            </a:xfrm>
            <a:custGeom>
              <a:avLst/>
              <a:gdLst>
                <a:gd name="T0" fmla="*/ 0 w 60960"/>
                <a:gd name="T1" fmla="*/ 0 h 57912"/>
                <a:gd name="T2" fmla="*/ 0 w 60960"/>
                <a:gd name="T3" fmla="*/ 0 h 57912"/>
                <a:gd name="T4" fmla="*/ 0 w 60960"/>
                <a:gd name="T5" fmla="*/ 0 h 57912"/>
                <a:gd name="T6" fmla="*/ 0 w 60960"/>
                <a:gd name="T7" fmla="*/ 0 h 57912"/>
                <a:gd name="T8" fmla="*/ 0 w 60960"/>
                <a:gd name="T9" fmla="*/ 0 h 57912"/>
                <a:gd name="T10" fmla="*/ 0 w 60960"/>
                <a:gd name="T11" fmla="*/ 0 h 57912"/>
                <a:gd name="T12" fmla="*/ 0 w 60960"/>
                <a:gd name="T13" fmla="*/ 0 h 57912"/>
                <a:gd name="T14" fmla="*/ 0 w 60960"/>
                <a:gd name="T15" fmla="*/ 0 h 57912"/>
                <a:gd name="T16" fmla="*/ 0 w 60960"/>
                <a:gd name="T17" fmla="*/ 0 h 57912"/>
                <a:gd name="T18" fmla="*/ 0 w 60960"/>
                <a:gd name="T19" fmla="*/ 0 h 57912"/>
                <a:gd name="T20" fmla="*/ 0 w 60960"/>
                <a:gd name="T21" fmla="*/ 0 h 57912"/>
                <a:gd name="T22" fmla="*/ 0 w 60960"/>
                <a:gd name="T23" fmla="*/ 0 h 57912"/>
                <a:gd name="T24" fmla="*/ 0 w 60960"/>
                <a:gd name="T25" fmla="*/ 0 h 57912"/>
                <a:gd name="T26" fmla="*/ 0 w 60960"/>
                <a:gd name="T27" fmla="*/ 0 h 57912"/>
                <a:gd name="T28" fmla="*/ 0 w 60960"/>
                <a:gd name="T29" fmla="*/ 0 h 57912"/>
                <a:gd name="T30" fmla="*/ 0 w 60960"/>
                <a:gd name="T31" fmla="*/ 0 h 57912"/>
                <a:gd name="T32" fmla="*/ 0 w 60960"/>
                <a:gd name="T33" fmla="*/ 0 h 57912"/>
                <a:gd name="T34" fmla="*/ 0 w 60960"/>
                <a:gd name="T35" fmla="*/ 0 h 57912"/>
                <a:gd name="T36" fmla="*/ 0 w 60960"/>
                <a:gd name="T37" fmla="*/ 0 h 57912"/>
                <a:gd name="T38" fmla="*/ 0 w 60960"/>
                <a:gd name="T39" fmla="*/ 0 h 57912"/>
                <a:gd name="T40" fmla="*/ 0 w 60960"/>
                <a:gd name="T41" fmla="*/ 0 h 57912"/>
                <a:gd name="T42" fmla="*/ 0 w 60960"/>
                <a:gd name="T43" fmla="*/ 0 h 57912"/>
                <a:gd name="T44" fmla="*/ 0 w 60960"/>
                <a:gd name="T45" fmla="*/ 0 h 57912"/>
                <a:gd name="T46" fmla="*/ 0 w 60960"/>
                <a:gd name="T47" fmla="*/ 0 h 57912"/>
                <a:gd name="T48" fmla="*/ 0 w 60960"/>
                <a:gd name="T49" fmla="*/ 0 h 57912"/>
                <a:gd name="T50" fmla="*/ 0 w 60960"/>
                <a:gd name="T51" fmla="*/ 0 h 57912"/>
                <a:gd name="T52" fmla="*/ 0 w 60960"/>
                <a:gd name="T53" fmla="*/ 0 h 57912"/>
                <a:gd name="T54" fmla="*/ 0 w 60960"/>
                <a:gd name="T55" fmla="*/ 0 h 57912"/>
                <a:gd name="T56" fmla="*/ 0 w 60960"/>
                <a:gd name="T57" fmla="*/ 0 h 57912"/>
                <a:gd name="T58" fmla="*/ 0 w 60960"/>
                <a:gd name="T59" fmla="*/ 0 h 57912"/>
                <a:gd name="T60" fmla="*/ 0 w 60960"/>
                <a:gd name="T61" fmla="*/ 0 h 57912"/>
                <a:gd name="T62" fmla="*/ 0 w 60960"/>
                <a:gd name="T63" fmla="*/ 0 h 57912"/>
                <a:gd name="T64" fmla="*/ 0 w 60960"/>
                <a:gd name="T65" fmla="*/ 0 h 57912"/>
                <a:gd name="T66" fmla="*/ 0 w 60960"/>
                <a:gd name="T67" fmla="*/ 0 h 57912"/>
                <a:gd name="T68" fmla="*/ 0 w 60960"/>
                <a:gd name="T69" fmla="*/ 0 h 57912"/>
                <a:gd name="T70" fmla="*/ 0 w 60960"/>
                <a:gd name="T71" fmla="*/ 0 h 57912"/>
                <a:gd name="T72" fmla="*/ 0 w 60960"/>
                <a:gd name="T73" fmla="*/ 0 h 57912"/>
                <a:gd name="T74" fmla="*/ 0 w 60960"/>
                <a:gd name="T75" fmla="*/ 0 h 57912"/>
                <a:gd name="T76" fmla="*/ 0 w 60960"/>
                <a:gd name="T77" fmla="*/ 0 h 57912"/>
                <a:gd name="T78" fmla="*/ 0 w 60960"/>
                <a:gd name="T79" fmla="*/ 0 h 57912"/>
                <a:gd name="T80" fmla="*/ 0 w 60960"/>
                <a:gd name="T81" fmla="*/ 0 h 579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960"/>
                <a:gd name="T124" fmla="*/ 0 h 57912"/>
                <a:gd name="T125" fmla="*/ 60960 w 60960"/>
                <a:gd name="T126" fmla="*/ 57912 h 579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960" h="57912">
                  <a:moveTo>
                    <a:pt x="24384" y="0"/>
                  </a:moveTo>
                  <a:lnTo>
                    <a:pt x="39624" y="0"/>
                  </a:lnTo>
                  <a:lnTo>
                    <a:pt x="42672" y="1524"/>
                  </a:lnTo>
                  <a:lnTo>
                    <a:pt x="47244" y="3048"/>
                  </a:lnTo>
                  <a:lnTo>
                    <a:pt x="48768" y="4572"/>
                  </a:lnTo>
                  <a:lnTo>
                    <a:pt x="51816" y="7620"/>
                  </a:lnTo>
                  <a:lnTo>
                    <a:pt x="54864" y="10668"/>
                  </a:lnTo>
                  <a:lnTo>
                    <a:pt x="56388" y="13716"/>
                  </a:lnTo>
                  <a:lnTo>
                    <a:pt x="59436" y="16764"/>
                  </a:lnTo>
                  <a:lnTo>
                    <a:pt x="59436" y="22860"/>
                  </a:lnTo>
                  <a:lnTo>
                    <a:pt x="60960" y="24384"/>
                  </a:lnTo>
                  <a:lnTo>
                    <a:pt x="60960" y="30480"/>
                  </a:lnTo>
                  <a:lnTo>
                    <a:pt x="59436" y="28956"/>
                  </a:lnTo>
                  <a:lnTo>
                    <a:pt x="57912" y="24384"/>
                  </a:lnTo>
                  <a:lnTo>
                    <a:pt x="54864" y="21336"/>
                  </a:lnTo>
                  <a:lnTo>
                    <a:pt x="50292" y="16764"/>
                  </a:lnTo>
                  <a:lnTo>
                    <a:pt x="47244" y="12192"/>
                  </a:lnTo>
                  <a:lnTo>
                    <a:pt x="42672" y="10668"/>
                  </a:lnTo>
                  <a:lnTo>
                    <a:pt x="39624" y="9144"/>
                  </a:lnTo>
                  <a:lnTo>
                    <a:pt x="35052" y="7620"/>
                  </a:lnTo>
                  <a:lnTo>
                    <a:pt x="24384" y="7620"/>
                  </a:lnTo>
                  <a:lnTo>
                    <a:pt x="19812" y="9144"/>
                  </a:lnTo>
                  <a:lnTo>
                    <a:pt x="16764" y="10668"/>
                  </a:lnTo>
                  <a:lnTo>
                    <a:pt x="13716" y="12192"/>
                  </a:lnTo>
                  <a:lnTo>
                    <a:pt x="13716" y="15240"/>
                  </a:lnTo>
                  <a:lnTo>
                    <a:pt x="12192" y="18288"/>
                  </a:lnTo>
                  <a:lnTo>
                    <a:pt x="10668" y="22860"/>
                  </a:lnTo>
                  <a:lnTo>
                    <a:pt x="9144" y="25908"/>
                  </a:lnTo>
                  <a:lnTo>
                    <a:pt x="9144" y="36576"/>
                  </a:lnTo>
                  <a:lnTo>
                    <a:pt x="12192" y="39624"/>
                  </a:lnTo>
                  <a:lnTo>
                    <a:pt x="12192" y="42672"/>
                  </a:lnTo>
                  <a:lnTo>
                    <a:pt x="13716" y="44196"/>
                  </a:lnTo>
                  <a:lnTo>
                    <a:pt x="18288" y="47244"/>
                  </a:lnTo>
                  <a:lnTo>
                    <a:pt x="22860" y="50292"/>
                  </a:lnTo>
                  <a:lnTo>
                    <a:pt x="33528" y="50292"/>
                  </a:lnTo>
                  <a:lnTo>
                    <a:pt x="36576" y="47244"/>
                  </a:lnTo>
                  <a:lnTo>
                    <a:pt x="39624" y="44196"/>
                  </a:lnTo>
                  <a:lnTo>
                    <a:pt x="42672" y="41148"/>
                  </a:lnTo>
                  <a:lnTo>
                    <a:pt x="44196" y="36576"/>
                  </a:lnTo>
                  <a:lnTo>
                    <a:pt x="44196" y="30480"/>
                  </a:lnTo>
                  <a:lnTo>
                    <a:pt x="42672" y="27432"/>
                  </a:lnTo>
                  <a:lnTo>
                    <a:pt x="42672" y="25908"/>
                  </a:lnTo>
                  <a:lnTo>
                    <a:pt x="38100" y="24384"/>
                  </a:lnTo>
                  <a:lnTo>
                    <a:pt x="35052" y="25908"/>
                  </a:lnTo>
                  <a:lnTo>
                    <a:pt x="30480" y="25908"/>
                  </a:lnTo>
                  <a:lnTo>
                    <a:pt x="27432" y="28956"/>
                  </a:lnTo>
                  <a:lnTo>
                    <a:pt x="25908" y="30480"/>
                  </a:lnTo>
                  <a:lnTo>
                    <a:pt x="25908" y="25908"/>
                  </a:lnTo>
                  <a:lnTo>
                    <a:pt x="27432" y="22860"/>
                  </a:lnTo>
                  <a:lnTo>
                    <a:pt x="28956" y="18288"/>
                  </a:lnTo>
                  <a:lnTo>
                    <a:pt x="32004" y="15240"/>
                  </a:lnTo>
                  <a:lnTo>
                    <a:pt x="38100" y="15240"/>
                  </a:lnTo>
                  <a:lnTo>
                    <a:pt x="39624" y="16764"/>
                  </a:lnTo>
                  <a:lnTo>
                    <a:pt x="42672" y="18288"/>
                  </a:lnTo>
                  <a:lnTo>
                    <a:pt x="47244" y="22860"/>
                  </a:lnTo>
                  <a:lnTo>
                    <a:pt x="48768" y="25908"/>
                  </a:lnTo>
                  <a:lnTo>
                    <a:pt x="50292" y="30480"/>
                  </a:lnTo>
                  <a:lnTo>
                    <a:pt x="51816" y="36576"/>
                  </a:lnTo>
                  <a:lnTo>
                    <a:pt x="51816" y="39624"/>
                  </a:lnTo>
                  <a:lnTo>
                    <a:pt x="48768" y="44196"/>
                  </a:lnTo>
                  <a:lnTo>
                    <a:pt x="48768" y="47244"/>
                  </a:lnTo>
                  <a:lnTo>
                    <a:pt x="45720" y="50292"/>
                  </a:lnTo>
                  <a:lnTo>
                    <a:pt x="42672" y="53340"/>
                  </a:lnTo>
                  <a:lnTo>
                    <a:pt x="39624" y="54864"/>
                  </a:lnTo>
                  <a:lnTo>
                    <a:pt x="36576" y="57912"/>
                  </a:lnTo>
                  <a:lnTo>
                    <a:pt x="24384" y="57912"/>
                  </a:lnTo>
                  <a:lnTo>
                    <a:pt x="19812" y="56388"/>
                  </a:lnTo>
                  <a:lnTo>
                    <a:pt x="15240" y="51816"/>
                  </a:lnTo>
                  <a:lnTo>
                    <a:pt x="12192" y="50292"/>
                  </a:lnTo>
                  <a:lnTo>
                    <a:pt x="7620" y="44196"/>
                  </a:lnTo>
                  <a:lnTo>
                    <a:pt x="4572" y="39624"/>
                  </a:lnTo>
                  <a:lnTo>
                    <a:pt x="3048" y="35052"/>
                  </a:lnTo>
                  <a:lnTo>
                    <a:pt x="1524" y="30480"/>
                  </a:lnTo>
                  <a:lnTo>
                    <a:pt x="0" y="25908"/>
                  </a:lnTo>
                  <a:lnTo>
                    <a:pt x="1524" y="21336"/>
                  </a:lnTo>
                  <a:lnTo>
                    <a:pt x="3048" y="16764"/>
                  </a:lnTo>
                  <a:lnTo>
                    <a:pt x="4572" y="13716"/>
                  </a:lnTo>
                  <a:lnTo>
                    <a:pt x="6096" y="10668"/>
                  </a:lnTo>
                  <a:lnTo>
                    <a:pt x="9144" y="7620"/>
                  </a:lnTo>
                  <a:lnTo>
                    <a:pt x="12192" y="4572"/>
                  </a:lnTo>
                  <a:lnTo>
                    <a:pt x="16764" y="3048"/>
                  </a:lnTo>
                  <a:lnTo>
                    <a:pt x="19812" y="1524"/>
                  </a:lnTo>
                  <a:lnTo>
                    <a:pt x="24384" y="0"/>
                  </a:lnTo>
                  <a:close/>
                </a:path>
              </a:pathLst>
            </a:custGeom>
            <a:solidFill>
              <a:srgbClr val="12297C"/>
            </a:solidFill>
            <a:ln w="0" cap="rnd">
              <a:noFill/>
              <a:round/>
              <a:headEnd/>
              <a:tailEnd/>
            </a:ln>
          </p:spPr>
          <p:txBody>
            <a:bodyPr/>
            <a:lstStyle/>
            <a:p>
              <a:endParaRPr lang="en-AU"/>
            </a:p>
          </p:txBody>
        </p:sp>
        <p:sp>
          <p:nvSpPr>
            <p:cNvPr id="24676" name="Shape 3477"/>
            <p:cNvSpPr>
              <a:spLocks/>
            </p:cNvSpPr>
            <p:nvPr/>
          </p:nvSpPr>
          <p:spPr bwMode="auto">
            <a:xfrm>
              <a:off x="10561" y="4434"/>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12297C"/>
            </a:solidFill>
            <a:ln w="0" cap="rnd">
              <a:noFill/>
              <a:round/>
              <a:headEnd/>
              <a:tailEnd/>
            </a:ln>
          </p:spPr>
          <p:txBody>
            <a:bodyPr/>
            <a:lstStyle/>
            <a:p>
              <a:endParaRPr lang="en-AU"/>
            </a:p>
          </p:txBody>
        </p:sp>
        <p:sp>
          <p:nvSpPr>
            <p:cNvPr id="24677" name="Shape 3478"/>
            <p:cNvSpPr>
              <a:spLocks/>
            </p:cNvSpPr>
            <p:nvPr/>
          </p:nvSpPr>
          <p:spPr bwMode="auto">
            <a:xfrm>
              <a:off x="10485" y="3977"/>
              <a:ext cx="30" cy="15"/>
            </a:xfrm>
            <a:custGeom>
              <a:avLst/>
              <a:gdLst>
                <a:gd name="T0" fmla="*/ 0 w 3048"/>
                <a:gd name="T1" fmla="*/ 0 h 1524"/>
                <a:gd name="T2" fmla="*/ 0 w 3048"/>
                <a:gd name="T3" fmla="*/ 0 h 1524"/>
                <a:gd name="T4" fmla="*/ 0 w 3048"/>
                <a:gd name="T5" fmla="*/ 0 h 1524"/>
                <a:gd name="T6" fmla="*/ 0 w 3048"/>
                <a:gd name="T7" fmla="*/ 0 h 1524"/>
                <a:gd name="T8" fmla="*/ 0 60000 65536"/>
                <a:gd name="T9" fmla="*/ 0 60000 65536"/>
                <a:gd name="T10" fmla="*/ 0 60000 65536"/>
                <a:gd name="T11" fmla="*/ 0 60000 65536"/>
                <a:gd name="T12" fmla="*/ 0 w 3048"/>
                <a:gd name="T13" fmla="*/ 0 h 1524"/>
                <a:gd name="T14" fmla="*/ 3048 w 3048"/>
                <a:gd name="T15" fmla="*/ 1524 h 1524"/>
              </a:gdLst>
              <a:ahLst/>
              <a:cxnLst>
                <a:cxn ang="T8">
                  <a:pos x="T0" y="T1"/>
                </a:cxn>
                <a:cxn ang="T9">
                  <a:pos x="T2" y="T3"/>
                </a:cxn>
                <a:cxn ang="T10">
                  <a:pos x="T4" y="T5"/>
                </a:cxn>
                <a:cxn ang="T11">
                  <a:pos x="T6" y="T7"/>
                </a:cxn>
              </a:cxnLst>
              <a:rect l="T12" t="T13" r="T14" b="T15"/>
              <a:pathLst>
                <a:path w="3048" h="1524">
                  <a:moveTo>
                    <a:pt x="0" y="1524"/>
                  </a:moveTo>
                  <a:lnTo>
                    <a:pt x="1524" y="0"/>
                  </a:lnTo>
                  <a:lnTo>
                    <a:pt x="3048" y="0"/>
                  </a:lnTo>
                  <a:lnTo>
                    <a:pt x="0" y="1524"/>
                  </a:lnTo>
                  <a:close/>
                </a:path>
              </a:pathLst>
            </a:custGeom>
            <a:solidFill>
              <a:srgbClr val="12297C"/>
            </a:solidFill>
            <a:ln w="0" cap="rnd">
              <a:noFill/>
              <a:round/>
              <a:headEnd/>
              <a:tailEnd/>
            </a:ln>
          </p:spPr>
          <p:txBody>
            <a:bodyPr/>
            <a:lstStyle/>
            <a:p>
              <a:endParaRPr lang="en-AU"/>
            </a:p>
          </p:txBody>
        </p:sp>
        <p:sp>
          <p:nvSpPr>
            <p:cNvPr id="24678" name="Shape 3479"/>
            <p:cNvSpPr>
              <a:spLocks/>
            </p:cNvSpPr>
            <p:nvPr/>
          </p:nvSpPr>
          <p:spPr bwMode="auto">
            <a:xfrm>
              <a:off x="10165" y="3703"/>
              <a:ext cx="716" cy="731"/>
            </a:xfrm>
            <a:custGeom>
              <a:avLst/>
              <a:gdLst>
                <a:gd name="T0" fmla="*/ 0 w 71628"/>
                <a:gd name="T1" fmla="*/ 0 h 73152"/>
                <a:gd name="T2" fmla="*/ 0 w 71628"/>
                <a:gd name="T3" fmla="*/ 0 h 73152"/>
                <a:gd name="T4" fmla="*/ 0 w 71628"/>
                <a:gd name="T5" fmla="*/ 0 h 73152"/>
                <a:gd name="T6" fmla="*/ 0 w 71628"/>
                <a:gd name="T7" fmla="*/ 0 h 73152"/>
                <a:gd name="T8" fmla="*/ 0 w 71628"/>
                <a:gd name="T9" fmla="*/ 0 h 73152"/>
                <a:gd name="T10" fmla="*/ 0 w 71628"/>
                <a:gd name="T11" fmla="*/ 0 h 73152"/>
                <a:gd name="T12" fmla="*/ 0 w 71628"/>
                <a:gd name="T13" fmla="*/ 0 h 73152"/>
                <a:gd name="T14" fmla="*/ 0 w 71628"/>
                <a:gd name="T15" fmla="*/ 0 h 73152"/>
                <a:gd name="T16" fmla="*/ 0 w 71628"/>
                <a:gd name="T17" fmla="*/ 0 h 73152"/>
                <a:gd name="T18" fmla="*/ 0 w 71628"/>
                <a:gd name="T19" fmla="*/ 0 h 73152"/>
                <a:gd name="T20" fmla="*/ 0 w 71628"/>
                <a:gd name="T21" fmla="*/ 0 h 73152"/>
                <a:gd name="T22" fmla="*/ 0 w 71628"/>
                <a:gd name="T23" fmla="*/ 0 h 73152"/>
                <a:gd name="T24" fmla="*/ 0 w 71628"/>
                <a:gd name="T25" fmla="*/ 0 h 73152"/>
                <a:gd name="T26" fmla="*/ 0 w 71628"/>
                <a:gd name="T27" fmla="*/ 0 h 73152"/>
                <a:gd name="T28" fmla="*/ 0 w 71628"/>
                <a:gd name="T29" fmla="*/ 0 h 73152"/>
                <a:gd name="T30" fmla="*/ 0 w 71628"/>
                <a:gd name="T31" fmla="*/ 0 h 73152"/>
                <a:gd name="T32" fmla="*/ 0 w 71628"/>
                <a:gd name="T33" fmla="*/ 0 h 73152"/>
                <a:gd name="T34" fmla="*/ 0 w 71628"/>
                <a:gd name="T35" fmla="*/ 0 h 73152"/>
                <a:gd name="T36" fmla="*/ 0 w 71628"/>
                <a:gd name="T37" fmla="*/ 0 h 73152"/>
                <a:gd name="T38" fmla="*/ 0 w 71628"/>
                <a:gd name="T39" fmla="*/ 0 h 73152"/>
                <a:gd name="T40" fmla="*/ 0 w 71628"/>
                <a:gd name="T41" fmla="*/ 0 h 73152"/>
                <a:gd name="T42" fmla="*/ 0 w 71628"/>
                <a:gd name="T43" fmla="*/ 0 h 73152"/>
                <a:gd name="T44" fmla="*/ 0 w 71628"/>
                <a:gd name="T45" fmla="*/ 0 h 73152"/>
                <a:gd name="T46" fmla="*/ 0 w 71628"/>
                <a:gd name="T47" fmla="*/ 0 h 73152"/>
                <a:gd name="T48" fmla="*/ 0 w 71628"/>
                <a:gd name="T49" fmla="*/ 0 h 73152"/>
                <a:gd name="T50" fmla="*/ 0 w 71628"/>
                <a:gd name="T51" fmla="*/ 0 h 73152"/>
                <a:gd name="T52" fmla="*/ 0 w 71628"/>
                <a:gd name="T53" fmla="*/ 0 h 73152"/>
                <a:gd name="T54" fmla="*/ 0 w 71628"/>
                <a:gd name="T55" fmla="*/ 0 h 73152"/>
                <a:gd name="T56" fmla="*/ 0 w 71628"/>
                <a:gd name="T57" fmla="*/ 0 h 73152"/>
                <a:gd name="T58" fmla="*/ 0 w 71628"/>
                <a:gd name="T59" fmla="*/ 0 h 73152"/>
                <a:gd name="T60" fmla="*/ 0 w 71628"/>
                <a:gd name="T61" fmla="*/ 0 h 73152"/>
                <a:gd name="T62" fmla="*/ 0 w 71628"/>
                <a:gd name="T63" fmla="*/ 0 h 73152"/>
                <a:gd name="T64" fmla="*/ 0 w 71628"/>
                <a:gd name="T65" fmla="*/ 0 h 73152"/>
                <a:gd name="T66" fmla="*/ 0 w 71628"/>
                <a:gd name="T67" fmla="*/ 0 h 73152"/>
                <a:gd name="T68" fmla="*/ 0 w 71628"/>
                <a:gd name="T69" fmla="*/ 0 h 73152"/>
                <a:gd name="T70" fmla="*/ 0 w 71628"/>
                <a:gd name="T71" fmla="*/ 0 h 73152"/>
                <a:gd name="T72" fmla="*/ 0 w 71628"/>
                <a:gd name="T73" fmla="*/ 0 h 73152"/>
                <a:gd name="T74" fmla="*/ 0 w 71628"/>
                <a:gd name="T75" fmla="*/ 0 h 73152"/>
                <a:gd name="T76" fmla="*/ 0 w 71628"/>
                <a:gd name="T77" fmla="*/ 0 h 73152"/>
                <a:gd name="T78" fmla="*/ 0 w 71628"/>
                <a:gd name="T79" fmla="*/ 0 h 73152"/>
                <a:gd name="T80" fmla="*/ 0 w 71628"/>
                <a:gd name="T81" fmla="*/ 0 h 73152"/>
                <a:gd name="T82" fmla="*/ 0 w 71628"/>
                <a:gd name="T83" fmla="*/ 0 h 73152"/>
                <a:gd name="T84" fmla="*/ 0 w 71628"/>
                <a:gd name="T85" fmla="*/ 0 h 73152"/>
                <a:gd name="T86" fmla="*/ 0 w 71628"/>
                <a:gd name="T87" fmla="*/ 0 h 73152"/>
                <a:gd name="T88" fmla="*/ 0 w 71628"/>
                <a:gd name="T89" fmla="*/ 0 h 73152"/>
                <a:gd name="T90" fmla="*/ 0 w 71628"/>
                <a:gd name="T91" fmla="*/ 0 h 73152"/>
                <a:gd name="T92" fmla="*/ 0 w 71628"/>
                <a:gd name="T93" fmla="*/ 0 h 73152"/>
                <a:gd name="T94" fmla="*/ 0 w 71628"/>
                <a:gd name="T95" fmla="*/ 0 h 73152"/>
                <a:gd name="T96" fmla="*/ 0 w 71628"/>
                <a:gd name="T97" fmla="*/ 0 h 73152"/>
                <a:gd name="T98" fmla="*/ 0 w 71628"/>
                <a:gd name="T99" fmla="*/ 0 h 73152"/>
                <a:gd name="T100" fmla="*/ 0 w 71628"/>
                <a:gd name="T101" fmla="*/ 0 h 73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628"/>
                <a:gd name="T154" fmla="*/ 0 h 73152"/>
                <a:gd name="T155" fmla="*/ 71628 w 71628"/>
                <a:gd name="T156" fmla="*/ 73152 h 73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628" h="73152">
                  <a:moveTo>
                    <a:pt x="39624" y="0"/>
                  </a:moveTo>
                  <a:lnTo>
                    <a:pt x="45720" y="1524"/>
                  </a:lnTo>
                  <a:lnTo>
                    <a:pt x="51816" y="3048"/>
                  </a:lnTo>
                  <a:lnTo>
                    <a:pt x="56388" y="4572"/>
                  </a:lnTo>
                  <a:lnTo>
                    <a:pt x="59436" y="7620"/>
                  </a:lnTo>
                  <a:lnTo>
                    <a:pt x="64008" y="13716"/>
                  </a:lnTo>
                  <a:lnTo>
                    <a:pt x="67056" y="18288"/>
                  </a:lnTo>
                  <a:lnTo>
                    <a:pt x="70104" y="25908"/>
                  </a:lnTo>
                  <a:lnTo>
                    <a:pt x="71628" y="32004"/>
                  </a:lnTo>
                  <a:lnTo>
                    <a:pt x="71628" y="39624"/>
                  </a:lnTo>
                  <a:lnTo>
                    <a:pt x="70104" y="42672"/>
                  </a:lnTo>
                  <a:lnTo>
                    <a:pt x="68580" y="48768"/>
                  </a:lnTo>
                  <a:lnTo>
                    <a:pt x="65532" y="51816"/>
                  </a:lnTo>
                  <a:lnTo>
                    <a:pt x="62484" y="54864"/>
                  </a:lnTo>
                  <a:lnTo>
                    <a:pt x="57912" y="57912"/>
                  </a:lnTo>
                  <a:lnTo>
                    <a:pt x="53340" y="59436"/>
                  </a:lnTo>
                  <a:lnTo>
                    <a:pt x="48768" y="60960"/>
                  </a:lnTo>
                  <a:lnTo>
                    <a:pt x="39624" y="60960"/>
                  </a:lnTo>
                  <a:lnTo>
                    <a:pt x="35052" y="59436"/>
                  </a:lnTo>
                  <a:lnTo>
                    <a:pt x="30480" y="57912"/>
                  </a:lnTo>
                  <a:lnTo>
                    <a:pt x="27432" y="54864"/>
                  </a:lnTo>
                  <a:lnTo>
                    <a:pt x="22860" y="53340"/>
                  </a:lnTo>
                  <a:lnTo>
                    <a:pt x="22860" y="50292"/>
                  </a:lnTo>
                  <a:lnTo>
                    <a:pt x="21336" y="47244"/>
                  </a:lnTo>
                  <a:lnTo>
                    <a:pt x="21336" y="44196"/>
                  </a:lnTo>
                  <a:lnTo>
                    <a:pt x="19812" y="41148"/>
                  </a:lnTo>
                  <a:lnTo>
                    <a:pt x="21336" y="39624"/>
                  </a:lnTo>
                  <a:lnTo>
                    <a:pt x="22860" y="35052"/>
                  </a:lnTo>
                  <a:lnTo>
                    <a:pt x="25908" y="32004"/>
                  </a:lnTo>
                  <a:lnTo>
                    <a:pt x="27432" y="28956"/>
                  </a:lnTo>
                  <a:lnTo>
                    <a:pt x="32004" y="28956"/>
                  </a:lnTo>
                  <a:lnTo>
                    <a:pt x="30480" y="32004"/>
                  </a:lnTo>
                  <a:lnTo>
                    <a:pt x="28956" y="36576"/>
                  </a:lnTo>
                  <a:lnTo>
                    <a:pt x="27432" y="39624"/>
                  </a:lnTo>
                  <a:lnTo>
                    <a:pt x="27432" y="44196"/>
                  </a:lnTo>
                  <a:lnTo>
                    <a:pt x="28956" y="48768"/>
                  </a:lnTo>
                  <a:lnTo>
                    <a:pt x="32004" y="53340"/>
                  </a:lnTo>
                  <a:lnTo>
                    <a:pt x="35052" y="54864"/>
                  </a:lnTo>
                  <a:lnTo>
                    <a:pt x="39624" y="56388"/>
                  </a:lnTo>
                  <a:lnTo>
                    <a:pt x="45720" y="56388"/>
                  </a:lnTo>
                  <a:lnTo>
                    <a:pt x="48768" y="54864"/>
                  </a:lnTo>
                  <a:lnTo>
                    <a:pt x="51816" y="54864"/>
                  </a:lnTo>
                  <a:lnTo>
                    <a:pt x="56388" y="51816"/>
                  </a:lnTo>
                  <a:lnTo>
                    <a:pt x="60960" y="47244"/>
                  </a:lnTo>
                  <a:lnTo>
                    <a:pt x="60960" y="44196"/>
                  </a:lnTo>
                  <a:lnTo>
                    <a:pt x="62484" y="41148"/>
                  </a:lnTo>
                  <a:lnTo>
                    <a:pt x="62484" y="32004"/>
                  </a:lnTo>
                  <a:lnTo>
                    <a:pt x="60960" y="28956"/>
                  </a:lnTo>
                  <a:lnTo>
                    <a:pt x="60960" y="25908"/>
                  </a:lnTo>
                  <a:lnTo>
                    <a:pt x="57912" y="21336"/>
                  </a:lnTo>
                  <a:lnTo>
                    <a:pt x="56388" y="18288"/>
                  </a:lnTo>
                  <a:lnTo>
                    <a:pt x="53340" y="16764"/>
                  </a:lnTo>
                  <a:lnTo>
                    <a:pt x="51816" y="15240"/>
                  </a:lnTo>
                  <a:lnTo>
                    <a:pt x="48768" y="13716"/>
                  </a:lnTo>
                  <a:lnTo>
                    <a:pt x="45720" y="12192"/>
                  </a:lnTo>
                  <a:lnTo>
                    <a:pt x="42672" y="10668"/>
                  </a:lnTo>
                  <a:lnTo>
                    <a:pt x="32004" y="10668"/>
                  </a:lnTo>
                  <a:lnTo>
                    <a:pt x="27432" y="12192"/>
                  </a:lnTo>
                  <a:lnTo>
                    <a:pt x="22860" y="13716"/>
                  </a:lnTo>
                  <a:lnTo>
                    <a:pt x="18288" y="16764"/>
                  </a:lnTo>
                  <a:lnTo>
                    <a:pt x="13716" y="19812"/>
                  </a:lnTo>
                  <a:lnTo>
                    <a:pt x="10668" y="22860"/>
                  </a:lnTo>
                  <a:lnTo>
                    <a:pt x="7620" y="25908"/>
                  </a:lnTo>
                  <a:lnTo>
                    <a:pt x="7620" y="30480"/>
                  </a:lnTo>
                  <a:lnTo>
                    <a:pt x="4572" y="33528"/>
                  </a:lnTo>
                  <a:lnTo>
                    <a:pt x="4572" y="41148"/>
                  </a:lnTo>
                  <a:lnTo>
                    <a:pt x="6096" y="44196"/>
                  </a:lnTo>
                  <a:lnTo>
                    <a:pt x="6096" y="47244"/>
                  </a:lnTo>
                  <a:lnTo>
                    <a:pt x="7620" y="50292"/>
                  </a:lnTo>
                  <a:lnTo>
                    <a:pt x="9144" y="53340"/>
                  </a:lnTo>
                  <a:lnTo>
                    <a:pt x="10668" y="56388"/>
                  </a:lnTo>
                  <a:lnTo>
                    <a:pt x="15240" y="60960"/>
                  </a:lnTo>
                  <a:lnTo>
                    <a:pt x="18288" y="64008"/>
                  </a:lnTo>
                  <a:lnTo>
                    <a:pt x="21336" y="65532"/>
                  </a:lnTo>
                  <a:lnTo>
                    <a:pt x="25908" y="67056"/>
                  </a:lnTo>
                  <a:lnTo>
                    <a:pt x="28956" y="68580"/>
                  </a:lnTo>
                  <a:lnTo>
                    <a:pt x="33528" y="70104"/>
                  </a:lnTo>
                  <a:lnTo>
                    <a:pt x="35052" y="70104"/>
                  </a:lnTo>
                  <a:lnTo>
                    <a:pt x="39624" y="71628"/>
                  </a:lnTo>
                  <a:lnTo>
                    <a:pt x="39624" y="73152"/>
                  </a:lnTo>
                  <a:lnTo>
                    <a:pt x="33528" y="73152"/>
                  </a:lnTo>
                  <a:lnTo>
                    <a:pt x="28956" y="71628"/>
                  </a:lnTo>
                  <a:lnTo>
                    <a:pt x="25908" y="71628"/>
                  </a:lnTo>
                  <a:lnTo>
                    <a:pt x="21336" y="70104"/>
                  </a:lnTo>
                  <a:lnTo>
                    <a:pt x="16764" y="68580"/>
                  </a:lnTo>
                  <a:lnTo>
                    <a:pt x="13716" y="67056"/>
                  </a:lnTo>
                  <a:lnTo>
                    <a:pt x="9144" y="64008"/>
                  </a:lnTo>
                  <a:lnTo>
                    <a:pt x="6096" y="60960"/>
                  </a:lnTo>
                  <a:lnTo>
                    <a:pt x="3048" y="59436"/>
                  </a:lnTo>
                  <a:lnTo>
                    <a:pt x="1524" y="54864"/>
                  </a:lnTo>
                  <a:lnTo>
                    <a:pt x="0" y="50292"/>
                  </a:lnTo>
                  <a:lnTo>
                    <a:pt x="0" y="44196"/>
                  </a:lnTo>
                  <a:lnTo>
                    <a:pt x="1524" y="36576"/>
                  </a:lnTo>
                  <a:lnTo>
                    <a:pt x="3048" y="30480"/>
                  </a:lnTo>
                  <a:lnTo>
                    <a:pt x="7620" y="22860"/>
                  </a:lnTo>
                  <a:lnTo>
                    <a:pt x="9144" y="18288"/>
                  </a:lnTo>
                  <a:lnTo>
                    <a:pt x="13716" y="13716"/>
                  </a:lnTo>
                  <a:lnTo>
                    <a:pt x="18288" y="9144"/>
                  </a:lnTo>
                  <a:lnTo>
                    <a:pt x="22860" y="6096"/>
                  </a:lnTo>
                  <a:lnTo>
                    <a:pt x="28956" y="3048"/>
                  </a:lnTo>
                  <a:lnTo>
                    <a:pt x="35052" y="3048"/>
                  </a:lnTo>
                  <a:lnTo>
                    <a:pt x="39624" y="0"/>
                  </a:lnTo>
                  <a:close/>
                </a:path>
              </a:pathLst>
            </a:custGeom>
            <a:solidFill>
              <a:srgbClr val="12297C"/>
            </a:solidFill>
            <a:ln w="0" cap="rnd">
              <a:noFill/>
              <a:round/>
              <a:headEnd/>
              <a:tailEnd/>
            </a:ln>
          </p:spPr>
          <p:txBody>
            <a:bodyPr/>
            <a:lstStyle/>
            <a:p>
              <a:endParaRPr lang="en-AU"/>
            </a:p>
          </p:txBody>
        </p:sp>
        <p:sp>
          <p:nvSpPr>
            <p:cNvPr id="24679" name="Shape 3480"/>
            <p:cNvSpPr>
              <a:spLocks/>
            </p:cNvSpPr>
            <p:nvPr/>
          </p:nvSpPr>
          <p:spPr bwMode="auto">
            <a:xfrm>
              <a:off x="9585" y="2286"/>
              <a:ext cx="16" cy="15"/>
            </a:xfrm>
            <a:custGeom>
              <a:avLst/>
              <a:gdLst>
                <a:gd name="T0" fmla="*/ 0 w 1524"/>
                <a:gd name="T1" fmla="*/ 0 h 1524"/>
                <a:gd name="T2" fmla="*/ 0 w 1524"/>
                <a:gd name="T3" fmla="*/ 0 h 1524"/>
                <a:gd name="T4" fmla="*/ 0 w 1524"/>
                <a:gd name="T5" fmla="*/ 0 h 1524"/>
                <a:gd name="T6" fmla="*/ 0 w 1524"/>
                <a:gd name="T7" fmla="*/ 0 h 1524"/>
                <a:gd name="T8" fmla="*/ 0 60000 65536"/>
                <a:gd name="T9" fmla="*/ 0 60000 65536"/>
                <a:gd name="T10" fmla="*/ 0 60000 65536"/>
                <a:gd name="T11" fmla="*/ 0 60000 65536"/>
                <a:gd name="T12" fmla="*/ 0 w 1524"/>
                <a:gd name="T13" fmla="*/ 0 h 1524"/>
                <a:gd name="T14" fmla="*/ 1524 w 1524"/>
                <a:gd name="T15" fmla="*/ 1524 h 1524"/>
              </a:gdLst>
              <a:ahLst/>
              <a:cxnLst>
                <a:cxn ang="T8">
                  <a:pos x="T0" y="T1"/>
                </a:cxn>
                <a:cxn ang="T9">
                  <a:pos x="T2" y="T3"/>
                </a:cxn>
                <a:cxn ang="T10">
                  <a:pos x="T4" y="T5"/>
                </a:cxn>
                <a:cxn ang="T11">
                  <a:pos x="T6" y="T7"/>
                </a:cxn>
              </a:cxnLst>
              <a:rect l="T12" t="T13" r="T14" b="T15"/>
              <a:pathLst>
                <a:path w="1524" h="1524">
                  <a:moveTo>
                    <a:pt x="0" y="0"/>
                  </a:moveTo>
                  <a:lnTo>
                    <a:pt x="1524" y="0"/>
                  </a:lnTo>
                  <a:lnTo>
                    <a:pt x="0" y="1524"/>
                  </a:lnTo>
                  <a:lnTo>
                    <a:pt x="0" y="0"/>
                  </a:lnTo>
                  <a:close/>
                </a:path>
              </a:pathLst>
            </a:custGeom>
            <a:solidFill>
              <a:srgbClr val="12297C"/>
            </a:solidFill>
            <a:ln w="0" cap="rnd">
              <a:noFill/>
              <a:round/>
              <a:headEnd/>
              <a:tailEnd/>
            </a:ln>
          </p:spPr>
          <p:txBody>
            <a:bodyPr/>
            <a:lstStyle/>
            <a:p>
              <a:endParaRPr lang="en-AU"/>
            </a:p>
          </p:txBody>
        </p:sp>
        <p:sp>
          <p:nvSpPr>
            <p:cNvPr id="24680" name="Shape 3481"/>
            <p:cNvSpPr>
              <a:spLocks/>
            </p:cNvSpPr>
            <p:nvPr/>
          </p:nvSpPr>
          <p:spPr bwMode="auto">
            <a:xfrm>
              <a:off x="9479" y="2179"/>
              <a:ext cx="762" cy="716"/>
            </a:xfrm>
            <a:custGeom>
              <a:avLst/>
              <a:gdLst>
                <a:gd name="T0" fmla="*/ 0 w 76200"/>
                <a:gd name="T1" fmla="*/ 0 h 71628"/>
                <a:gd name="T2" fmla="*/ 0 w 76200"/>
                <a:gd name="T3" fmla="*/ 0 h 71628"/>
                <a:gd name="T4" fmla="*/ 0 w 76200"/>
                <a:gd name="T5" fmla="*/ 0 h 71628"/>
                <a:gd name="T6" fmla="*/ 0 w 76200"/>
                <a:gd name="T7" fmla="*/ 0 h 71628"/>
                <a:gd name="T8" fmla="*/ 0 w 76200"/>
                <a:gd name="T9" fmla="*/ 0 h 71628"/>
                <a:gd name="T10" fmla="*/ 0 w 76200"/>
                <a:gd name="T11" fmla="*/ 0 h 71628"/>
                <a:gd name="T12" fmla="*/ 0 w 76200"/>
                <a:gd name="T13" fmla="*/ 0 h 71628"/>
                <a:gd name="T14" fmla="*/ 0 w 76200"/>
                <a:gd name="T15" fmla="*/ 0 h 71628"/>
                <a:gd name="T16" fmla="*/ 0 w 76200"/>
                <a:gd name="T17" fmla="*/ 0 h 71628"/>
                <a:gd name="T18" fmla="*/ 0 w 76200"/>
                <a:gd name="T19" fmla="*/ 0 h 71628"/>
                <a:gd name="T20" fmla="*/ 0 w 76200"/>
                <a:gd name="T21" fmla="*/ 0 h 71628"/>
                <a:gd name="T22" fmla="*/ 0 w 76200"/>
                <a:gd name="T23" fmla="*/ 0 h 71628"/>
                <a:gd name="T24" fmla="*/ 0 w 76200"/>
                <a:gd name="T25" fmla="*/ 0 h 71628"/>
                <a:gd name="T26" fmla="*/ 0 w 76200"/>
                <a:gd name="T27" fmla="*/ 0 h 71628"/>
                <a:gd name="T28" fmla="*/ 0 w 76200"/>
                <a:gd name="T29" fmla="*/ 0 h 71628"/>
                <a:gd name="T30" fmla="*/ 0 w 76200"/>
                <a:gd name="T31" fmla="*/ 0 h 71628"/>
                <a:gd name="T32" fmla="*/ 0 w 76200"/>
                <a:gd name="T33" fmla="*/ 0 h 71628"/>
                <a:gd name="T34" fmla="*/ 0 w 76200"/>
                <a:gd name="T35" fmla="*/ 0 h 71628"/>
                <a:gd name="T36" fmla="*/ 0 w 76200"/>
                <a:gd name="T37" fmla="*/ 0 h 71628"/>
                <a:gd name="T38" fmla="*/ 0 w 76200"/>
                <a:gd name="T39" fmla="*/ 0 h 71628"/>
                <a:gd name="T40" fmla="*/ 0 w 76200"/>
                <a:gd name="T41" fmla="*/ 0 h 71628"/>
                <a:gd name="T42" fmla="*/ 0 w 76200"/>
                <a:gd name="T43" fmla="*/ 0 h 71628"/>
                <a:gd name="T44" fmla="*/ 0 w 76200"/>
                <a:gd name="T45" fmla="*/ 0 h 71628"/>
                <a:gd name="T46" fmla="*/ 0 w 76200"/>
                <a:gd name="T47" fmla="*/ 0 h 71628"/>
                <a:gd name="T48" fmla="*/ 0 w 76200"/>
                <a:gd name="T49" fmla="*/ 0 h 71628"/>
                <a:gd name="T50" fmla="*/ 0 w 76200"/>
                <a:gd name="T51" fmla="*/ 0 h 71628"/>
                <a:gd name="T52" fmla="*/ 0 w 76200"/>
                <a:gd name="T53" fmla="*/ 0 h 71628"/>
                <a:gd name="T54" fmla="*/ 0 w 76200"/>
                <a:gd name="T55" fmla="*/ 0 h 71628"/>
                <a:gd name="T56" fmla="*/ 0 w 76200"/>
                <a:gd name="T57" fmla="*/ 0 h 71628"/>
                <a:gd name="T58" fmla="*/ 0 w 76200"/>
                <a:gd name="T59" fmla="*/ 0 h 71628"/>
                <a:gd name="T60" fmla="*/ 0 w 76200"/>
                <a:gd name="T61" fmla="*/ 0 h 71628"/>
                <a:gd name="T62" fmla="*/ 0 w 76200"/>
                <a:gd name="T63" fmla="*/ 0 h 71628"/>
                <a:gd name="T64" fmla="*/ 0 w 76200"/>
                <a:gd name="T65" fmla="*/ 0 h 71628"/>
                <a:gd name="T66" fmla="*/ 0 w 76200"/>
                <a:gd name="T67" fmla="*/ 0 h 71628"/>
                <a:gd name="T68" fmla="*/ 0 w 76200"/>
                <a:gd name="T69" fmla="*/ 0 h 71628"/>
                <a:gd name="T70" fmla="*/ 0 w 76200"/>
                <a:gd name="T71" fmla="*/ 0 h 71628"/>
                <a:gd name="T72" fmla="*/ 0 w 76200"/>
                <a:gd name="T73" fmla="*/ 0 h 71628"/>
                <a:gd name="T74" fmla="*/ 0 w 76200"/>
                <a:gd name="T75" fmla="*/ 0 h 71628"/>
                <a:gd name="T76" fmla="*/ 0 w 76200"/>
                <a:gd name="T77" fmla="*/ 0 h 71628"/>
                <a:gd name="T78" fmla="*/ 0 w 76200"/>
                <a:gd name="T79" fmla="*/ 0 h 71628"/>
                <a:gd name="T80" fmla="*/ 0 w 76200"/>
                <a:gd name="T81" fmla="*/ 0 h 71628"/>
                <a:gd name="T82" fmla="*/ 0 w 76200"/>
                <a:gd name="T83" fmla="*/ 0 h 71628"/>
                <a:gd name="T84" fmla="*/ 0 w 76200"/>
                <a:gd name="T85" fmla="*/ 0 h 71628"/>
                <a:gd name="T86" fmla="*/ 0 w 76200"/>
                <a:gd name="T87" fmla="*/ 0 h 71628"/>
                <a:gd name="T88" fmla="*/ 0 w 76200"/>
                <a:gd name="T89" fmla="*/ 0 h 71628"/>
                <a:gd name="T90" fmla="*/ 0 w 76200"/>
                <a:gd name="T91" fmla="*/ 0 h 71628"/>
                <a:gd name="T92" fmla="*/ 0 w 76200"/>
                <a:gd name="T93" fmla="*/ 0 h 71628"/>
                <a:gd name="T94" fmla="*/ 0 w 76200"/>
                <a:gd name="T95" fmla="*/ 0 h 71628"/>
                <a:gd name="T96" fmla="*/ 0 w 76200"/>
                <a:gd name="T97" fmla="*/ 0 h 71628"/>
                <a:gd name="T98" fmla="*/ 0 w 76200"/>
                <a:gd name="T99" fmla="*/ 0 h 71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200"/>
                <a:gd name="T151" fmla="*/ 0 h 71628"/>
                <a:gd name="T152" fmla="*/ 76200 w 76200"/>
                <a:gd name="T153" fmla="*/ 71628 h 716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200" h="71628">
                  <a:moveTo>
                    <a:pt x="41148" y="0"/>
                  </a:moveTo>
                  <a:lnTo>
                    <a:pt x="47244" y="1524"/>
                  </a:lnTo>
                  <a:lnTo>
                    <a:pt x="51816" y="3048"/>
                  </a:lnTo>
                  <a:lnTo>
                    <a:pt x="59436" y="4572"/>
                  </a:lnTo>
                  <a:lnTo>
                    <a:pt x="64008" y="7620"/>
                  </a:lnTo>
                  <a:lnTo>
                    <a:pt x="68580" y="10668"/>
                  </a:lnTo>
                  <a:lnTo>
                    <a:pt x="71628" y="15240"/>
                  </a:lnTo>
                  <a:lnTo>
                    <a:pt x="76200" y="19812"/>
                  </a:lnTo>
                  <a:lnTo>
                    <a:pt x="76200" y="32004"/>
                  </a:lnTo>
                  <a:lnTo>
                    <a:pt x="74676" y="39624"/>
                  </a:lnTo>
                  <a:lnTo>
                    <a:pt x="70104" y="48768"/>
                  </a:lnTo>
                  <a:lnTo>
                    <a:pt x="65532" y="56388"/>
                  </a:lnTo>
                  <a:lnTo>
                    <a:pt x="60960" y="60960"/>
                  </a:lnTo>
                  <a:lnTo>
                    <a:pt x="54864" y="65532"/>
                  </a:lnTo>
                  <a:lnTo>
                    <a:pt x="50292" y="70104"/>
                  </a:lnTo>
                  <a:lnTo>
                    <a:pt x="42672" y="70104"/>
                  </a:lnTo>
                  <a:lnTo>
                    <a:pt x="38100" y="71628"/>
                  </a:lnTo>
                  <a:lnTo>
                    <a:pt x="27432" y="71628"/>
                  </a:lnTo>
                  <a:lnTo>
                    <a:pt x="21336" y="70104"/>
                  </a:lnTo>
                  <a:lnTo>
                    <a:pt x="16764" y="67056"/>
                  </a:lnTo>
                  <a:lnTo>
                    <a:pt x="12192" y="64008"/>
                  </a:lnTo>
                  <a:lnTo>
                    <a:pt x="10668" y="59436"/>
                  </a:lnTo>
                  <a:lnTo>
                    <a:pt x="6096" y="56388"/>
                  </a:lnTo>
                  <a:lnTo>
                    <a:pt x="3048" y="51816"/>
                  </a:lnTo>
                  <a:lnTo>
                    <a:pt x="1524" y="48768"/>
                  </a:lnTo>
                  <a:lnTo>
                    <a:pt x="1524" y="45720"/>
                  </a:lnTo>
                  <a:lnTo>
                    <a:pt x="0" y="41148"/>
                  </a:lnTo>
                  <a:lnTo>
                    <a:pt x="1524" y="36576"/>
                  </a:lnTo>
                  <a:lnTo>
                    <a:pt x="1524" y="30480"/>
                  </a:lnTo>
                  <a:lnTo>
                    <a:pt x="3048" y="27432"/>
                  </a:lnTo>
                  <a:lnTo>
                    <a:pt x="3048" y="24384"/>
                  </a:lnTo>
                  <a:lnTo>
                    <a:pt x="4572" y="21336"/>
                  </a:lnTo>
                  <a:lnTo>
                    <a:pt x="6096" y="19812"/>
                  </a:lnTo>
                  <a:lnTo>
                    <a:pt x="7620" y="15240"/>
                  </a:lnTo>
                  <a:lnTo>
                    <a:pt x="10668" y="12192"/>
                  </a:lnTo>
                  <a:lnTo>
                    <a:pt x="10668" y="15240"/>
                  </a:lnTo>
                  <a:lnTo>
                    <a:pt x="9144" y="18288"/>
                  </a:lnTo>
                  <a:lnTo>
                    <a:pt x="9144" y="21336"/>
                  </a:lnTo>
                  <a:lnTo>
                    <a:pt x="7620" y="24384"/>
                  </a:lnTo>
                  <a:lnTo>
                    <a:pt x="7620" y="39624"/>
                  </a:lnTo>
                  <a:lnTo>
                    <a:pt x="9144" y="44196"/>
                  </a:lnTo>
                  <a:lnTo>
                    <a:pt x="10668" y="47244"/>
                  </a:lnTo>
                  <a:lnTo>
                    <a:pt x="12192" y="51816"/>
                  </a:lnTo>
                  <a:lnTo>
                    <a:pt x="15240" y="54864"/>
                  </a:lnTo>
                  <a:lnTo>
                    <a:pt x="18288" y="57912"/>
                  </a:lnTo>
                  <a:lnTo>
                    <a:pt x="21336" y="59436"/>
                  </a:lnTo>
                  <a:lnTo>
                    <a:pt x="24384" y="60960"/>
                  </a:lnTo>
                  <a:lnTo>
                    <a:pt x="27432" y="62484"/>
                  </a:lnTo>
                  <a:lnTo>
                    <a:pt x="41148" y="62484"/>
                  </a:lnTo>
                  <a:lnTo>
                    <a:pt x="44196" y="60960"/>
                  </a:lnTo>
                  <a:lnTo>
                    <a:pt x="48768" y="59436"/>
                  </a:lnTo>
                  <a:lnTo>
                    <a:pt x="51816" y="57912"/>
                  </a:lnTo>
                  <a:lnTo>
                    <a:pt x="54864" y="54864"/>
                  </a:lnTo>
                  <a:lnTo>
                    <a:pt x="57912" y="51816"/>
                  </a:lnTo>
                  <a:lnTo>
                    <a:pt x="60960" y="50292"/>
                  </a:lnTo>
                  <a:lnTo>
                    <a:pt x="64008" y="47244"/>
                  </a:lnTo>
                  <a:lnTo>
                    <a:pt x="65532" y="44196"/>
                  </a:lnTo>
                  <a:lnTo>
                    <a:pt x="67056" y="41148"/>
                  </a:lnTo>
                  <a:lnTo>
                    <a:pt x="68580" y="38100"/>
                  </a:lnTo>
                  <a:lnTo>
                    <a:pt x="68580" y="33528"/>
                  </a:lnTo>
                  <a:lnTo>
                    <a:pt x="70104" y="32004"/>
                  </a:lnTo>
                  <a:lnTo>
                    <a:pt x="68580" y="27432"/>
                  </a:lnTo>
                  <a:lnTo>
                    <a:pt x="68580" y="25908"/>
                  </a:lnTo>
                  <a:lnTo>
                    <a:pt x="65532" y="21336"/>
                  </a:lnTo>
                  <a:lnTo>
                    <a:pt x="62484" y="16764"/>
                  </a:lnTo>
                  <a:lnTo>
                    <a:pt x="59436" y="15240"/>
                  </a:lnTo>
                  <a:lnTo>
                    <a:pt x="56388" y="12192"/>
                  </a:lnTo>
                  <a:lnTo>
                    <a:pt x="51816" y="12192"/>
                  </a:lnTo>
                  <a:lnTo>
                    <a:pt x="48768" y="10668"/>
                  </a:lnTo>
                  <a:lnTo>
                    <a:pt x="38100" y="10668"/>
                  </a:lnTo>
                  <a:lnTo>
                    <a:pt x="36576" y="12192"/>
                  </a:lnTo>
                  <a:lnTo>
                    <a:pt x="33528" y="12192"/>
                  </a:lnTo>
                  <a:lnTo>
                    <a:pt x="32004" y="13716"/>
                  </a:lnTo>
                  <a:lnTo>
                    <a:pt x="28956" y="16764"/>
                  </a:lnTo>
                  <a:lnTo>
                    <a:pt x="28956" y="21336"/>
                  </a:lnTo>
                  <a:lnTo>
                    <a:pt x="27432" y="24384"/>
                  </a:lnTo>
                  <a:lnTo>
                    <a:pt x="28956" y="28956"/>
                  </a:lnTo>
                  <a:lnTo>
                    <a:pt x="28956" y="32004"/>
                  </a:lnTo>
                  <a:lnTo>
                    <a:pt x="32004" y="33528"/>
                  </a:lnTo>
                  <a:lnTo>
                    <a:pt x="33528" y="33528"/>
                  </a:lnTo>
                  <a:lnTo>
                    <a:pt x="36576" y="35052"/>
                  </a:lnTo>
                  <a:lnTo>
                    <a:pt x="39624" y="35052"/>
                  </a:lnTo>
                  <a:lnTo>
                    <a:pt x="42672" y="36576"/>
                  </a:lnTo>
                  <a:lnTo>
                    <a:pt x="45720" y="36576"/>
                  </a:lnTo>
                  <a:lnTo>
                    <a:pt x="48768" y="38100"/>
                  </a:lnTo>
                  <a:lnTo>
                    <a:pt x="50292" y="38100"/>
                  </a:lnTo>
                  <a:lnTo>
                    <a:pt x="50292" y="39624"/>
                  </a:lnTo>
                  <a:lnTo>
                    <a:pt x="32004" y="39624"/>
                  </a:lnTo>
                  <a:lnTo>
                    <a:pt x="28956" y="38100"/>
                  </a:lnTo>
                  <a:lnTo>
                    <a:pt x="25908" y="36576"/>
                  </a:lnTo>
                  <a:lnTo>
                    <a:pt x="22860" y="35052"/>
                  </a:lnTo>
                  <a:lnTo>
                    <a:pt x="21336" y="33528"/>
                  </a:lnTo>
                  <a:lnTo>
                    <a:pt x="19812" y="28956"/>
                  </a:lnTo>
                  <a:lnTo>
                    <a:pt x="19812" y="21336"/>
                  </a:lnTo>
                  <a:lnTo>
                    <a:pt x="21336" y="16764"/>
                  </a:lnTo>
                  <a:lnTo>
                    <a:pt x="22860" y="10668"/>
                  </a:lnTo>
                  <a:lnTo>
                    <a:pt x="25908" y="7620"/>
                  </a:lnTo>
                  <a:lnTo>
                    <a:pt x="30480" y="4572"/>
                  </a:lnTo>
                  <a:lnTo>
                    <a:pt x="36576" y="3048"/>
                  </a:lnTo>
                  <a:lnTo>
                    <a:pt x="41148" y="0"/>
                  </a:lnTo>
                  <a:close/>
                </a:path>
              </a:pathLst>
            </a:custGeom>
            <a:solidFill>
              <a:srgbClr val="12297C"/>
            </a:solidFill>
            <a:ln w="0" cap="rnd">
              <a:noFill/>
              <a:round/>
              <a:headEnd/>
              <a:tailEnd/>
            </a:ln>
          </p:spPr>
          <p:txBody>
            <a:bodyPr/>
            <a:lstStyle/>
            <a:p>
              <a:endParaRPr lang="en-AU"/>
            </a:p>
          </p:txBody>
        </p:sp>
        <p:sp>
          <p:nvSpPr>
            <p:cNvPr id="24681" name="Shape 3482"/>
            <p:cNvSpPr>
              <a:spLocks/>
            </p:cNvSpPr>
            <p:nvPr/>
          </p:nvSpPr>
          <p:spPr bwMode="auto">
            <a:xfrm>
              <a:off x="8991" y="4389"/>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12297C"/>
            </a:solidFill>
            <a:ln w="0" cap="rnd">
              <a:noFill/>
              <a:round/>
              <a:headEnd/>
              <a:tailEnd/>
            </a:ln>
          </p:spPr>
          <p:txBody>
            <a:bodyPr/>
            <a:lstStyle/>
            <a:p>
              <a:endParaRPr lang="en-AU"/>
            </a:p>
          </p:txBody>
        </p:sp>
        <p:sp>
          <p:nvSpPr>
            <p:cNvPr id="24682" name="Shape 3483"/>
            <p:cNvSpPr>
              <a:spLocks/>
            </p:cNvSpPr>
            <p:nvPr/>
          </p:nvSpPr>
          <p:spPr bwMode="auto">
            <a:xfrm>
              <a:off x="8763" y="4206"/>
              <a:ext cx="396" cy="442"/>
            </a:xfrm>
            <a:custGeom>
              <a:avLst/>
              <a:gdLst>
                <a:gd name="T0" fmla="*/ 0 w 39624"/>
                <a:gd name="T1" fmla="*/ 0 h 44196"/>
                <a:gd name="T2" fmla="*/ 0 w 39624"/>
                <a:gd name="T3" fmla="*/ 0 h 44196"/>
                <a:gd name="T4" fmla="*/ 0 w 39624"/>
                <a:gd name="T5" fmla="*/ 0 h 44196"/>
                <a:gd name="T6" fmla="*/ 0 w 39624"/>
                <a:gd name="T7" fmla="*/ 0 h 44196"/>
                <a:gd name="T8" fmla="*/ 0 w 39624"/>
                <a:gd name="T9" fmla="*/ 0 h 44196"/>
                <a:gd name="T10" fmla="*/ 0 w 39624"/>
                <a:gd name="T11" fmla="*/ 0 h 44196"/>
                <a:gd name="T12" fmla="*/ 0 w 39624"/>
                <a:gd name="T13" fmla="*/ 0 h 44196"/>
                <a:gd name="T14" fmla="*/ 0 w 39624"/>
                <a:gd name="T15" fmla="*/ 0 h 44196"/>
                <a:gd name="T16" fmla="*/ 0 w 39624"/>
                <a:gd name="T17" fmla="*/ 0 h 44196"/>
                <a:gd name="T18" fmla="*/ 0 w 39624"/>
                <a:gd name="T19" fmla="*/ 0 h 44196"/>
                <a:gd name="T20" fmla="*/ 0 w 39624"/>
                <a:gd name="T21" fmla="*/ 0 h 44196"/>
                <a:gd name="T22" fmla="*/ 0 w 39624"/>
                <a:gd name="T23" fmla="*/ 0 h 44196"/>
                <a:gd name="T24" fmla="*/ 0 w 39624"/>
                <a:gd name="T25" fmla="*/ 0 h 44196"/>
                <a:gd name="T26" fmla="*/ 0 w 39624"/>
                <a:gd name="T27" fmla="*/ 0 h 44196"/>
                <a:gd name="T28" fmla="*/ 0 w 39624"/>
                <a:gd name="T29" fmla="*/ 0 h 44196"/>
                <a:gd name="T30" fmla="*/ 0 w 39624"/>
                <a:gd name="T31" fmla="*/ 0 h 44196"/>
                <a:gd name="T32" fmla="*/ 0 w 39624"/>
                <a:gd name="T33" fmla="*/ 0 h 44196"/>
                <a:gd name="T34" fmla="*/ 0 w 39624"/>
                <a:gd name="T35" fmla="*/ 0 h 44196"/>
                <a:gd name="T36" fmla="*/ 0 w 39624"/>
                <a:gd name="T37" fmla="*/ 0 h 44196"/>
                <a:gd name="T38" fmla="*/ 0 w 39624"/>
                <a:gd name="T39" fmla="*/ 0 h 44196"/>
                <a:gd name="T40" fmla="*/ 0 w 39624"/>
                <a:gd name="T41" fmla="*/ 0 h 44196"/>
                <a:gd name="T42" fmla="*/ 0 w 39624"/>
                <a:gd name="T43" fmla="*/ 0 h 44196"/>
                <a:gd name="T44" fmla="*/ 0 w 39624"/>
                <a:gd name="T45" fmla="*/ 0 h 44196"/>
                <a:gd name="T46" fmla="*/ 0 w 39624"/>
                <a:gd name="T47" fmla="*/ 0 h 44196"/>
                <a:gd name="T48" fmla="*/ 0 w 39624"/>
                <a:gd name="T49" fmla="*/ 0 h 44196"/>
                <a:gd name="T50" fmla="*/ 0 w 39624"/>
                <a:gd name="T51" fmla="*/ 0 h 44196"/>
                <a:gd name="T52" fmla="*/ 0 w 39624"/>
                <a:gd name="T53" fmla="*/ 0 h 44196"/>
                <a:gd name="T54" fmla="*/ 0 w 39624"/>
                <a:gd name="T55" fmla="*/ 0 h 44196"/>
                <a:gd name="T56" fmla="*/ 0 w 39624"/>
                <a:gd name="T57" fmla="*/ 0 h 44196"/>
                <a:gd name="T58" fmla="*/ 0 w 39624"/>
                <a:gd name="T59" fmla="*/ 0 h 44196"/>
                <a:gd name="T60" fmla="*/ 0 w 39624"/>
                <a:gd name="T61" fmla="*/ 0 h 44196"/>
                <a:gd name="T62" fmla="*/ 0 w 39624"/>
                <a:gd name="T63" fmla="*/ 0 h 44196"/>
                <a:gd name="T64" fmla="*/ 0 w 39624"/>
                <a:gd name="T65" fmla="*/ 0 h 44196"/>
                <a:gd name="T66" fmla="*/ 0 w 39624"/>
                <a:gd name="T67" fmla="*/ 0 h 44196"/>
                <a:gd name="T68" fmla="*/ 0 w 39624"/>
                <a:gd name="T69" fmla="*/ 0 h 44196"/>
                <a:gd name="T70" fmla="*/ 0 w 39624"/>
                <a:gd name="T71" fmla="*/ 0 h 44196"/>
                <a:gd name="T72" fmla="*/ 0 w 39624"/>
                <a:gd name="T73" fmla="*/ 0 h 44196"/>
                <a:gd name="T74" fmla="*/ 0 w 39624"/>
                <a:gd name="T75" fmla="*/ 0 h 44196"/>
                <a:gd name="T76" fmla="*/ 0 w 39624"/>
                <a:gd name="T77" fmla="*/ 0 h 44196"/>
                <a:gd name="T78" fmla="*/ 0 w 39624"/>
                <a:gd name="T79" fmla="*/ 0 h 44196"/>
                <a:gd name="T80" fmla="*/ 0 w 39624"/>
                <a:gd name="T81" fmla="*/ 0 h 44196"/>
                <a:gd name="T82" fmla="*/ 0 w 39624"/>
                <a:gd name="T83" fmla="*/ 0 h 44196"/>
                <a:gd name="T84" fmla="*/ 0 w 39624"/>
                <a:gd name="T85" fmla="*/ 0 h 44196"/>
                <a:gd name="T86" fmla="*/ 0 w 39624"/>
                <a:gd name="T87" fmla="*/ 0 h 44196"/>
                <a:gd name="T88" fmla="*/ 0 w 39624"/>
                <a:gd name="T89" fmla="*/ 0 h 44196"/>
                <a:gd name="T90" fmla="*/ 0 w 39624"/>
                <a:gd name="T91" fmla="*/ 0 h 44196"/>
                <a:gd name="T92" fmla="*/ 0 w 39624"/>
                <a:gd name="T93" fmla="*/ 0 h 44196"/>
                <a:gd name="T94" fmla="*/ 0 w 39624"/>
                <a:gd name="T95" fmla="*/ 0 h 44196"/>
                <a:gd name="T96" fmla="*/ 0 w 39624"/>
                <a:gd name="T97" fmla="*/ 0 h 44196"/>
                <a:gd name="T98" fmla="*/ 0 w 39624"/>
                <a:gd name="T99" fmla="*/ 0 h 44196"/>
                <a:gd name="T100" fmla="*/ 0 w 39624"/>
                <a:gd name="T101" fmla="*/ 0 h 44196"/>
                <a:gd name="T102" fmla="*/ 0 w 39624"/>
                <a:gd name="T103" fmla="*/ 0 h 44196"/>
                <a:gd name="T104" fmla="*/ 0 w 39624"/>
                <a:gd name="T105" fmla="*/ 0 h 44196"/>
                <a:gd name="T106" fmla="*/ 0 w 39624"/>
                <a:gd name="T107" fmla="*/ 0 h 44196"/>
                <a:gd name="T108" fmla="*/ 0 w 39624"/>
                <a:gd name="T109" fmla="*/ 0 h 44196"/>
                <a:gd name="T110" fmla="*/ 0 w 39624"/>
                <a:gd name="T111" fmla="*/ 0 h 44196"/>
                <a:gd name="T112" fmla="*/ 0 w 39624"/>
                <a:gd name="T113" fmla="*/ 0 h 44196"/>
                <a:gd name="T114" fmla="*/ 0 w 39624"/>
                <a:gd name="T115" fmla="*/ 0 h 44196"/>
                <a:gd name="T116" fmla="*/ 0 w 39624"/>
                <a:gd name="T117" fmla="*/ 0 h 44196"/>
                <a:gd name="T118" fmla="*/ 0 w 39624"/>
                <a:gd name="T119" fmla="*/ 0 h 44196"/>
                <a:gd name="T120" fmla="*/ 0 w 39624"/>
                <a:gd name="T121" fmla="*/ 0 h 44196"/>
                <a:gd name="T122" fmla="*/ 0 w 39624"/>
                <a:gd name="T123" fmla="*/ 0 h 44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624"/>
                <a:gd name="T187" fmla="*/ 0 h 44196"/>
                <a:gd name="T188" fmla="*/ 39624 w 39624"/>
                <a:gd name="T189" fmla="*/ 44196 h 44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624" h="44196">
                  <a:moveTo>
                    <a:pt x="18288" y="0"/>
                  </a:moveTo>
                  <a:lnTo>
                    <a:pt x="30480" y="0"/>
                  </a:lnTo>
                  <a:lnTo>
                    <a:pt x="33528" y="1524"/>
                  </a:lnTo>
                  <a:lnTo>
                    <a:pt x="35052" y="4572"/>
                  </a:lnTo>
                  <a:lnTo>
                    <a:pt x="38100" y="7620"/>
                  </a:lnTo>
                  <a:lnTo>
                    <a:pt x="39624" y="10668"/>
                  </a:lnTo>
                  <a:lnTo>
                    <a:pt x="39624" y="25908"/>
                  </a:lnTo>
                  <a:lnTo>
                    <a:pt x="38100" y="28956"/>
                  </a:lnTo>
                  <a:lnTo>
                    <a:pt x="38100" y="30480"/>
                  </a:lnTo>
                  <a:lnTo>
                    <a:pt x="36576" y="33528"/>
                  </a:lnTo>
                  <a:lnTo>
                    <a:pt x="35052" y="36576"/>
                  </a:lnTo>
                  <a:lnTo>
                    <a:pt x="32004" y="39624"/>
                  </a:lnTo>
                  <a:lnTo>
                    <a:pt x="30480" y="41148"/>
                  </a:lnTo>
                  <a:lnTo>
                    <a:pt x="25908" y="41148"/>
                  </a:lnTo>
                  <a:lnTo>
                    <a:pt x="24384" y="44196"/>
                  </a:lnTo>
                  <a:lnTo>
                    <a:pt x="12192" y="44196"/>
                  </a:lnTo>
                  <a:lnTo>
                    <a:pt x="9144" y="41148"/>
                  </a:lnTo>
                  <a:lnTo>
                    <a:pt x="7620" y="39624"/>
                  </a:lnTo>
                  <a:lnTo>
                    <a:pt x="4572" y="38100"/>
                  </a:lnTo>
                  <a:lnTo>
                    <a:pt x="4572" y="36576"/>
                  </a:lnTo>
                  <a:lnTo>
                    <a:pt x="3048" y="33528"/>
                  </a:lnTo>
                  <a:lnTo>
                    <a:pt x="0" y="30480"/>
                  </a:lnTo>
                  <a:lnTo>
                    <a:pt x="0" y="22860"/>
                  </a:lnTo>
                  <a:lnTo>
                    <a:pt x="1524" y="22860"/>
                  </a:lnTo>
                  <a:lnTo>
                    <a:pt x="3048" y="24384"/>
                  </a:lnTo>
                  <a:lnTo>
                    <a:pt x="4572" y="28956"/>
                  </a:lnTo>
                  <a:lnTo>
                    <a:pt x="7620" y="30480"/>
                  </a:lnTo>
                  <a:lnTo>
                    <a:pt x="10668" y="33528"/>
                  </a:lnTo>
                  <a:lnTo>
                    <a:pt x="15240" y="35052"/>
                  </a:lnTo>
                  <a:lnTo>
                    <a:pt x="19812" y="36576"/>
                  </a:lnTo>
                  <a:lnTo>
                    <a:pt x="22860" y="36576"/>
                  </a:lnTo>
                  <a:lnTo>
                    <a:pt x="27432" y="33528"/>
                  </a:lnTo>
                  <a:lnTo>
                    <a:pt x="28956" y="30480"/>
                  </a:lnTo>
                  <a:lnTo>
                    <a:pt x="30480" y="27432"/>
                  </a:lnTo>
                  <a:lnTo>
                    <a:pt x="32004" y="22860"/>
                  </a:lnTo>
                  <a:lnTo>
                    <a:pt x="32004" y="13716"/>
                  </a:lnTo>
                  <a:lnTo>
                    <a:pt x="30480" y="10668"/>
                  </a:lnTo>
                  <a:lnTo>
                    <a:pt x="28956" y="7620"/>
                  </a:lnTo>
                  <a:lnTo>
                    <a:pt x="25908" y="6096"/>
                  </a:lnTo>
                  <a:lnTo>
                    <a:pt x="22860" y="4572"/>
                  </a:lnTo>
                  <a:lnTo>
                    <a:pt x="21336" y="6096"/>
                  </a:lnTo>
                  <a:lnTo>
                    <a:pt x="16764" y="7620"/>
                  </a:lnTo>
                  <a:lnTo>
                    <a:pt x="12192" y="12192"/>
                  </a:lnTo>
                  <a:lnTo>
                    <a:pt x="9144" y="15240"/>
                  </a:lnTo>
                  <a:lnTo>
                    <a:pt x="9144" y="18288"/>
                  </a:lnTo>
                  <a:lnTo>
                    <a:pt x="12192" y="19812"/>
                  </a:lnTo>
                  <a:lnTo>
                    <a:pt x="15240" y="21336"/>
                  </a:lnTo>
                  <a:lnTo>
                    <a:pt x="16764" y="19812"/>
                  </a:lnTo>
                  <a:lnTo>
                    <a:pt x="21336" y="18288"/>
                  </a:lnTo>
                  <a:lnTo>
                    <a:pt x="22860" y="18288"/>
                  </a:lnTo>
                  <a:lnTo>
                    <a:pt x="22860" y="19812"/>
                  </a:lnTo>
                  <a:lnTo>
                    <a:pt x="19812" y="21336"/>
                  </a:lnTo>
                  <a:lnTo>
                    <a:pt x="18288" y="22860"/>
                  </a:lnTo>
                  <a:lnTo>
                    <a:pt x="12192" y="22860"/>
                  </a:lnTo>
                  <a:lnTo>
                    <a:pt x="9144" y="21336"/>
                  </a:lnTo>
                  <a:lnTo>
                    <a:pt x="6096" y="18288"/>
                  </a:lnTo>
                  <a:lnTo>
                    <a:pt x="4572" y="12192"/>
                  </a:lnTo>
                  <a:lnTo>
                    <a:pt x="7620" y="7620"/>
                  </a:lnTo>
                  <a:lnTo>
                    <a:pt x="9144" y="4572"/>
                  </a:lnTo>
                  <a:lnTo>
                    <a:pt x="12192" y="3048"/>
                  </a:lnTo>
                  <a:lnTo>
                    <a:pt x="13716" y="1524"/>
                  </a:lnTo>
                  <a:lnTo>
                    <a:pt x="18288" y="0"/>
                  </a:lnTo>
                  <a:close/>
                </a:path>
              </a:pathLst>
            </a:custGeom>
            <a:solidFill>
              <a:srgbClr val="12297C"/>
            </a:solidFill>
            <a:ln w="0" cap="rnd">
              <a:noFill/>
              <a:round/>
              <a:headEnd/>
              <a:tailEnd/>
            </a:ln>
          </p:spPr>
          <p:txBody>
            <a:bodyPr/>
            <a:lstStyle/>
            <a:p>
              <a:endParaRPr lang="en-AU"/>
            </a:p>
          </p:txBody>
        </p:sp>
        <p:sp>
          <p:nvSpPr>
            <p:cNvPr id="24683" name="Shape 3484"/>
            <p:cNvSpPr>
              <a:spLocks/>
            </p:cNvSpPr>
            <p:nvPr/>
          </p:nvSpPr>
          <p:spPr bwMode="auto">
            <a:xfrm>
              <a:off x="4587" y="6004"/>
              <a:ext cx="701" cy="412"/>
            </a:xfrm>
            <a:custGeom>
              <a:avLst/>
              <a:gdLst>
                <a:gd name="T0" fmla="*/ 0 w 70104"/>
                <a:gd name="T1" fmla="*/ 0 h 41148"/>
                <a:gd name="T2" fmla="*/ 0 w 70104"/>
                <a:gd name="T3" fmla="*/ 0 h 41148"/>
                <a:gd name="T4" fmla="*/ 0 w 70104"/>
                <a:gd name="T5" fmla="*/ 0 h 41148"/>
                <a:gd name="T6" fmla="*/ 0 w 70104"/>
                <a:gd name="T7" fmla="*/ 0 h 41148"/>
                <a:gd name="T8" fmla="*/ 0 w 70104"/>
                <a:gd name="T9" fmla="*/ 0 h 41148"/>
                <a:gd name="T10" fmla="*/ 0 w 70104"/>
                <a:gd name="T11" fmla="*/ 0 h 41148"/>
                <a:gd name="T12" fmla="*/ 0 w 70104"/>
                <a:gd name="T13" fmla="*/ 0 h 41148"/>
                <a:gd name="T14" fmla="*/ 0 w 70104"/>
                <a:gd name="T15" fmla="*/ 0 h 41148"/>
                <a:gd name="T16" fmla="*/ 0 w 70104"/>
                <a:gd name="T17" fmla="*/ 0 h 41148"/>
                <a:gd name="T18" fmla="*/ 0 w 70104"/>
                <a:gd name="T19" fmla="*/ 0 h 41148"/>
                <a:gd name="T20" fmla="*/ 0 w 70104"/>
                <a:gd name="T21" fmla="*/ 0 h 41148"/>
                <a:gd name="T22" fmla="*/ 0 w 70104"/>
                <a:gd name="T23" fmla="*/ 0 h 41148"/>
                <a:gd name="T24" fmla="*/ 0 w 70104"/>
                <a:gd name="T25" fmla="*/ 0 h 41148"/>
                <a:gd name="T26" fmla="*/ 0 w 70104"/>
                <a:gd name="T27" fmla="*/ 0 h 41148"/>
                <a:gd name="T28" fmla="*/ 0 w 70104"/>
                <a:gd name="T29" fmla="*/ 0 h 41148"/>
                <a:gd name="T30" fmla="*/ 0 w 70104"/>
                <a:gd name="T31" fmla="*/ 0 h 41148"/>
                <a:gd name="T32" fmla="*/ 0 w 70104"/>
                <a:gd name="T33" fmla="*/ 0 h 41148"/>
                <a:gd name="T34" fmla="*/ 0 w 70104"/>
                <a:gd name="T35" fmla="*/ 0 h 41148"/>
                <a:gd name="T36" fmla="*/ 0 w 70104"/>
                <a:gd name="T37" fmla="*/ 0 h 41148"/>
                <a:gd name="T38" fmla="*/ 0 w 70104"/>
                <a:gd name="T39" fmla="*/ 0 h 41148"/>
                <a:gd name="T40" fmla="*/ 0 w 70104"/>
                <a:gd name="T41" fmla="*/ 0 h 41148"/>
                <a:gd name="T42" fmla="*/ 0 w 70104"/>
                <a:gd name="T43" fmla="*/ 0 h 41148"/>
                <a:gd name="T44" fmla="*/ 0 w 70104"/>
                <a:gd name="T45" fmla="*/ 0 h 41148"/>
                <a:gd name="T46" fmla="*/ 0 w 70104"/>
                <a:gd name="T47" fmla="*/ 0 h 41148"/>
                <a:gd name="T48" fmla="*/ 0 w 70104"/>
                <a:gd name="T49" fmla="*/ 0 h 41148"/>
                <a:gd name="T50" fmla="*/ 0 w 70104"/>
                <a:gd name="T51" fmla="*/ 0 h 41148"/>
                <a:gd name="T52" fmla="*/ 0 w 70104"/>
                <a:gd name="T53" fmla="*/ 0 h 41148"/>
                <a:gd name="T54" fmla="*/ 0 w 70104"/>
                <a:gd name="T55" fmla="*/ 0 h 41148"/>
                <a:gd name="T56" fmla="*/ 0 w 70104"/>
                <a:gd name="T57" fmla="*/ 0 h 41148"/>
                <a:gd name="T58" fmla="*/ 0 w 70104"/>
                <a:gd name="T59" fmla="*/ 0 h 41148"/>
                <a:gd name="T60" fmla="*/ 0 w 70104"/>
                <a:gd name="T61" fmla="*/ 0 h 41148"/>
                <a:gd name="T62" fmla="*/ 0 w 70104"/>
                <a:gd name="T63" fmla="*/ 0 h 41148"/>
                <a:gd name="T64" fmla="*/ 0 w 70104"/>
                <a:gd name="T65" fmla="*/ 0 h 41148"/>
                <a:gd name="T66" fmla="*/ 0 w 70104"/>
                <a:gd name="T67" fmla="*/ 0 h 41148"/>
                <a:gd name="T68" fmla="*/ 0 w 70104"/>
                <a:gd name="T69" fmla="*/ 0 h 41148"/>
                <a:gd name="T70" fmla="*/ 0 w 70104"/>
                <a:gd name="T71" fmla="*/ 0 h 41148"/>
                <a:gd name="T72" fmla="*/ 0 w 70104"/>
                <a:gd name="T73" fmla="*/ 0 h 41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104"/>
                <a:gd name="T112" fmla="*/ 0 h 41148"/>
                <a:gd name="T113" fmla="*/ 70104 w 70104"/>
                <a:gd name="T114" fmla="*/ 41148 h 41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104" h="41148">
                  <a:moveTo>
                    <a:pt x="3048" y="0"/>
                  </a:moveTo>
                  <a:lnTo>
                    <a:pt x="6096" y="0"/>
                  </a:lnTo>
                  <a:lnTo>
                    <a:pt x="9144" y="1524"/>
                  </a:lnTo>
                  <a:lnTo>
                    <a:pt x="13716" y="3048"/>
                  </a:lnTo>
                  <a:lnTo>
                    <a:pt x="19812" y="4572"/>
                  </a:lnTo>
                  <a:lnTo>
                    <a:pt x="25908" y="7620"/>
                  </a:lnTo>
                  <a:lnTo>
                    <a:pt x="32004" y="10668"/>
                  </a:lnTo>
                  <a:lnTo>
                    <a:pt x="38100" y="13716"/>
                  </a:lnTo>
                  <a:lnTo>
                    <a:pt x="44196" y="16764"/>
                  </a:lnTo>
                  <a:lnTo>
                    <a:pt x="48768" y="18288"/>
                  </a:lnTo>
                  <a:lnTo>
                    <a:pt x="54864" y="21336"/>
                  </a:lnTo>
                  <a:lnTo>
                    <a:pt x="59436" y="24384"/>
                  </a:lnTo>
                  <a:lnTo>
                    <a:pt x="64008" y="24384"/>
                  </a:lnTo>
                  <a:lnTo>
                    <a:pt x="67056" y="27432"/>
                  </a:lnTo>
                  <a:lnTo>
                    <a:pt x="68580" y="27432"/>
                  </a:lnTo>
                  <a:lnTo>
                    <a:pt x="70104" y="28956"/>
                  </a:lnTo>
                  <a:lnTo>
                    <a:pt x="68580" y="30480"/>
                  </a:lnTo>
                  <a:lnTo>
                    <a:pt x="68580" y="33528"/>
                  </a:lnTo>
                  <a:lnTo>
                    <a:pt x="65532" y="35052"/>
                  </a:lnTo>
                  <a:lnTo>
                    <a:pt x="64008" y="38100"/>
                  </a:lnTo>
                  <a:lnTo>
                    <a:pt x="60960" y="39624"/>
                  </a:lnTo>
                  <a:lnTo>
                    <a:pt x="57912" y="41148"/>
                  </a:lnTo>
                  <a:lnTo>
                    <a:pt x="51816" y="41148"/>
                  </a:lnTo>
                  <a:lnTo>
                    <a:pt x="48768" y="39624"/>
                  </a:lnTo>
                  <a:lnTo>
                    <a:pt x="44196" y="38100"/>
                  </a:lnTo>
                  <a:lnTo>
                    <a:pt x="38100" y="33528"/>
                  </a:lnTo>
                  <a:lnTo>
                    <a:pt x="33528" y="32004"/>
                  </a:lnTo>
                  <a:lnTo>
                    <a:pt x="27432" y="27432"/>
                  </a:lnTo>
                  <a:lnTo>
                    <a:pt x="22860" y="24384"/>
                  </a:lnTo>
                  <a:lnTo>
                    <a:pt x="16764" y="19812"/>
                  </a:lnTo>
                  <a:lnTo>
                    <a:pt x="12192" y="16764"/>
                  </a:lnTo>
                  <a:lnTo>
                    <a:pt x="9144" y="12192"/>
                  </a:lnTo>
                  <a:lnTo>
                    <a:pt x="4572" y="9144"/>
                  </a:lnTo>
                  <a:lnTo>
                    <a:pt x="3048" y="6096"/>
                  </a:lnTo>
                  <a:lnTo>
                    <a:pt x="0" y="3048"/>
                  </a:lnTo>
                  <a:lnTo>
                    <a:pt x="0" y="1524"/>
                  </a:lnTo>
                  <a:lnTo>
                    <a:pt x="3048" y="0"/>
                  </a:lnTo>
                  <a:close/>
                </a:path>
              </a:pathLst>
            </a:custGeom>
            <a:solidFill>
              <a:srgbClr val="12297C"/>
            </a:solidFill>
            <a:ln w="0" cap="rnd">
              <a:noFill/>
              <a:round/>
              <a:headEnd/>
              <a:tailEnd/>
            </a:ln>
          </p:spPr>
          <p:txBody>
            <a:bodyPr/>
            <a:lstStyle/>
            <a:p>
              <a:endParaRPr lang="en-AU"/>
            </a:p>
          </p:txBody>
        </p:sp>
        <p:sp>
          <p:nvSpPr>
            <p:cNvPr id="24684" name="Shape 3485"/>
            <p:cNvSpPr>
              <a:spLocks/>
            </p:cNvSpPr>
            <p:nvPr/>
          </p:nvSpPr>
          <p:spPr bwMode="auto">
            <a:xfrm>
              <a:off x="9250" y="7421"/>
              <a:ext cx="838" cy="701"/>
            </a:xfrm>
            <a:custGeom>
              <a:avLst/>
              <a:gdLst>
                <a:gd name="T0" fmla="*/ 0 w 83820"/>
                <a:gd name="T1" fmla="*/ 0 h 70104"/>
                <a:gd name="T2" fmla="*/ 0 w 83820"/>
                <a:gd name="T3" fmla="*/ 0 h 70104"/>
                <a:gd name="T4" fmla="*/ 0 w 83820"/>
                <a:gd name="T5" fmla="*/ 0 h 70104"/>
                <a:gd name="T6" fmla="*/ 0 w 83820"/>
                <a:gd name="T7" fmla="*/ 0 h 70104"/>
                <a:gd name="T8" fmla="*/ 0 w 83820"/>
                <a:gd name="T9" fmla="*/ 0 h 70104"/>
                <a:gd name="T10" fmla="*/ 0 w 83820"/>
                <a:gd name="T11" fmla="*/ 0 h 70104"/>
                <a:gd name="T12" fmla="*/ 0 w 83820"/>
                <a:gd name="T13" fmla="*/ 0 h 70104"/>
                <a:gd name="T14" fmla="*/ 0 w 83820"/>
                <a:gd name="T15" fmla="*/ 0 h 70104"/>
                <a:gd name="T16" fmla="*/ 0 w 83820"/>
                <a:gd name="T17" fmla="*/ 0 h 70104"/>
                <a:gd name="T18" fmla="*/ 0 w 83820"/>
                <a:gd name="T19" fmla="*/ 0 h 70104"/>
                <a:gd name="T20" fmla="*/ 0 w 83820"/>
                <a:gd name="T21" fmla="*/ 0 h 70104"/>
                <a:gd name="T22" fmla="*/ 0 w 83820"/>
                <a:gd name="T23" fmla="*/ 0 h 70104"/>
                <a:gd name="T24" fmla="*/ 0 w 83820"/>
                <a:gd name="T25" fmla="*/ 0 h 70104"/>
                <a:gd name="T26" fmla="*/ 0 w 83820"/>
                <a:gd name="T27" fmla="*/ 0 h 70104"/>
                <a:gd name="T28" fmla="*/ 0 w 83820"/>
                <a:gd name="T29" fmla="*/ 0 h 70104"/>
                <a:gd name="T30" fmla="*/ 0 w 83820"/>
                <a:gd name="T31" fmla="*/ 0 h 70104"/>
                <a:gd name="T32" fmla="*/ 0 w 83820"/>
                <a:gd name="T33" fmla="*/ 0 h 70104"/>
                <a:gd name="T34" fmla="*/ 0 w 83820"/>
                <a:gd name="T35" fmla="*/ 0 h 70104"/>
                <a:gd name="T36" fmla="*/ 0 w 83820"/>
                <a:gd name="T37" fmla="*/ 0 h 70104"/>
                <a:gd name="T38" fmla="*/ 0 w 83820"/>
                <a:gd name="T39" fmla="*/ 0 h 70104"/>
                <a:gd name="T40" fmla="*/ 0 w 83820"/>
                <a:gd name="T41" fmla="*/ 0 h 70104"/>
                <a:gd name="T42" fmla="*/ 0 w 83820"/>
                <a:gd name="T43" fmla="*/ 0 h 70104"/>
                <a:gd name="T44" fmla="*/ 0 w 83820"/>
                <a:gd name="T45" fmla="*/ 0 h 70104"/>
                <a:gd name="T46" fmla="*/ 0 w 83820"/>
                <a:gd name="T47" fmla="*/ 0 h 70104"/>
                <a:gd name="T48" fmla="*/ 0 w 83820"/>
                <a:gd name="T49" fmla="*/ 0 h 70104"/>
                <a:gd name="T50" fmla="*/ 0 w 83820"/>
                <a:gd name="T51" fmla="*/ 0 h 70104"/>
                <a:gd name="T52" fmla="*/ 0 w 83820"/>
                <a:gd name="T53" fmla="*/ 0 h 70104"/>
                <a:gd name="T54" fmla="*/ 0 w 83820"/>
                <a:gd name="T55" fmla="*/ 0 h 70104"/>
                <a:gd name="T56" fmla="*/ 0 w 83820"/>
                <a:gd name="T57" fmla="*/ 0 h 70104"/>
                <a:gd name="T58" fmla="*/ 0 w 83820"/>
                <a:gd name="T59" fmla="*/ 0 h 70104"/>
                <a:gd name="T60" fmla="*/ 0 w 83820"/>
                <a:gd name="T61" fmla="*/ 0 h 70104"/>
                <a:gd name="T62" fmla="*/ 0 w 83820"/>
                <a:gd name="T63" fmla="*/ 0 h 70104"/>
                <a:gd name="T64" fmla="*/ 0 w 83820"/>
                <a:gd name="T65" fmla="*/ 0 h 70104"/>
                <a:gd name="T66" fmla="*/ 0 w 83820"/>
                <a:gd name="T67" fmla="*/ 0 h 70104"/>
                <a:gd name="T68" fmla="*/ 0 w 83820"/>
                <a:gd name="T69" fmla="*/ 0 h 70104"/>
                <a:gd name="T70" fmla="*/ 0 w 83820"/>
                <a:gd name="T71" fmla="*/ 0 h 70104"/>
                <a:gd name="T72" fmla="*/ 0 w 83820"/>
                <a:gd name="T73" fmla="*/ 0 h 70104"/>
                <a:gd name="T74" fmla="*/ 0 w 83820"/>
                <a:gd name="T75" fmla="*/ 0 h 70104"/>
                <a:gd name="T76" fmla="*/ 0 w 83820"/>
                <a:gd name="T77" fmla="*/ 0 h 70104"/>
                <a:gd name="T78" fmla="*/ 0 w 83820"/>
                <a:gd name="T79" fmla="*/ 0 h 70104"/>
                <a:gd name="T80" fmla="*/ 0 w 83820"/>
                <a:gd name="T81" fmla="*/ 0 h 70104"/>
                <a:gd name="T82" fmla="*/ 0 w 83820"/>
                <a:gd name="T83" fmla="*/ 0 h 70104"/>
                <a:gd name="T84" fmla="*/ 0 w 83820"/>
                <a:gd name="T85" fmla="*/ 0 h 70104"/>
                <a:gd name="T86" fmla="*/ 0 w 83820"/>
                <a:gd name="T87" fmla="*/ 0 h 70104"/>
                <a:gd name="T88" fmla="*/ 0 w 83820"/>
                <a:gd name="T89" fmla="*/ 0 h 70104"/>
                <a:gd name="T90" fmla="*/ 0 w 83820"/>
                <a:gd name="T91" fmla="*/ 0 h 70104"/>
                <a:gd name="T92" fmla="*/ 0 w 83820"/>
                <a:gd name="T93" fmla="*/ 0 h 70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820"/>
                <a:gd name="T142" fmla="*/ 0 h 70104"/>
                <a:gd name="T143" fmla="*/ 83820 w 83820"/>
                <a:gd name="T144" fmla="*/ 70104 h 70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820" h="70104">
                  <a:moveTo>
                    <a:pt x="30480" y="0"/>
                  </a:moveTo>
                  <a:lnTo>
                    <a:pt x="35052" y="0"/>
                  </a:lnTo>
                  <a:lnTo>
                    <a:pt x="41148" y="1524"/>
                  </a:lnTo>
                  <a:lnTo>
                    <a:pt x="47244" y="3048"/>
                  </a:lnTo>
                  <a:lnTo>
                    <a:pt x="50292" y="4572"/>
                  </a:lnTo>
                  <a:lnTo>
                    <a:pt x="53340" y="9144"/>
                  </a:lnTo>
                  <a:lnTo>
                    <a:pt x="56388" y="12192"/>
                  </a:lnTo>
                  <a:lnTo>
                    <a:pt x="57912" y="16764"/>
                  </a:lnTo>
                  <a:lnTo>
                    <a:pt x="57912" y="22860"/>
                  </a:lnTo>
                  <a:lnTo>
                    <a:pt x="54864" y="27432"/>
                  </a:lnTo>
                  <a:lnTo>
                    <a:pt x="50292" y="30480"/>
                  </a:lnTo>
                  <a:lnTo>
                    <a:pt x="47244" y="32004"/>
                  </a:lnTo>
                  <a:lnTo>
                    <a:pt x="45720" y="33528"/>
                  </a:lnTo>
                  <a:lnTo>
                    <a:pt x="33528" y="33528"/>
                  </a:lnTo>
                  <a:lnTo>
                    <a:pt x="35052" y="32004"/>
                  </a:lnTo>
                  <a:lnTo>
                    <a:pt x="38100" y="28956"/>
                  </a:lnTo>
                  <a:lnTo>
                    <a:pt x="39624" y="25908"/>
                  </a:lnTo>
                  <a:lnTo>
                    <a:pt x="41148" y="22860"/>
                  </a:lnTo>
                  <a:lnTo>
                    <a:pt x="42672" y="18288"/>
                  </a:lnTo>
                  <a:lnTo>
                    <a:pt x="42672" y="13716"/>
                  </a:lnTo>
                  <a:lnTo>
                    <a:pt x="41148" y="12192"/>
                  </a:lnTo>
                  <a:lnTo>
                    <a:pt x="39624" y="10668"/>
                  </a:lnTo>
                  <a:lnTo>
                    <a:pt x="32004" y="10668"/>
                  </a:lnTo>
                  <a:lnTo>
                    <a:pt x="28956" y="12192"/>
                  </a:lnTo>
                  <a:lnTo>
                    <a:pt x="25908" y="13716"/>
                  </a:lnTo>
                  <a:lnTo>
                    <a:pt x="22860" y="13716"/>
                  </a:lnTo>
                  <a:lnTo>
                    <a:pt x="19812" y="16764"/>
                  </a:lnTo>
                  <a:lnTo>
                    <a:pt x="16764" y="19812"/>
                  </a:lnTo>
                  <a:lnTo>
                    <a:pt x="13716" y="22860"/>
                  </a:lnTo>
                  <a:lnTo>
                    <a:pt x="12192" y="25908"/>
                  </a:lnTo>
                  <a:lnTo>
                    <a:pt x="12192" y="30480"/>
                  </a:lnTo>
                  <a:lnTo>
                    <a:pt x="9144" y="33528"/>
                  </a:lnTo>
                  <a:lnTo>
                    <a:pt x="9144" y="36576"/>
                  </a:lnTo>
                  <a:lnTo>
                    <a:pt x="12192" y="41148"/>
                  </a:lnTo>
                  <a:lnTo>
                    <a:pt x="13716" y="45720"/>
                  </a:lnTo>
                  <a:lnTo>
                    <a:pt x="15240" y="48768"/>
                  </a:lnTo>
                  <a:lnTo>
                    <a:pt x="19812" y="53340"/>
                  </a:lnTo>
                  <a:lnTo>
                    <a:pt x="21336" y="56388"/>
                  </a:lnTo>
                  <a:lnTo>
                    <a:pt x="25908" y="59436"/>
                  </a:lnTo>
                  <a:lnTo>
                    <a:pt x="28956" y="59436"/>
                  </a:lnTo>
                  <a:lnTo>
                    <a:pt x="33528" y="62484"/>
                  </a:lnTo>
                  <a:lnTo>
                    <a:pt x="38100" y="62484"/>
                  </a:lnTo>
                  <a:lnTo>
                    <a:pt x="42672" y="64008"/>
                  </a:lnTo>
                  <a:lnTo>
                    <a:pt x="45720" y="62484"/>
                  </a:lnTo>
                  <a:lnTo>
                    <a:pt x="48768" y="62484"/>
                  </a:lnTo>
                  <a:lnTo>
                    <a:pt x="53340" y="60960"/>
                  </a:lnTo>
                  <a:lnTo>
                    <a:pt x="57912" y="59436"/>
                  </a:lnTo>
                  <a:lnTo>
                    <a:pt x="60960" y="57912"/>
                  </a:lnTo>
                  <a:lnTo>
                    <a:pt x="64008" y="56388"/>
                  </a:lnTo>
                  <a:lnTo>
                    <a:pt x="67056" y="51816"/>
                  </a:lnTo>
                  <a:lnTo>
                    <a:pt x="70104" y="50292"/>
                  </a:lnTo>
                  <a:lnTo>
                    <a:pt x="71628" y="45720"/>
                  </a:lnTo>
                  <a:lnTo>
                    <a:pt x="73152" y="42672"/>
                  </a:lnTo>
                  <a:lnTo>
                    <a:pt x="74676" y="38100"/>
                  </a:lnTo>
                  <a:lnTo>
                    <a:pt x="74676" y="12192"/>
                  </a:lnTo>
                  <a:lnTo>
                    <a:pt x="73152" y="9144"/>
                  </a:lnTo>
                  <a:lnTo>
                    <a:pt x="73152" y="4572"/>
                  </a:lnTo>
                  <a:lnTo>
                    <a:pt x="74676" y="4572"/>
                  </a:lnTo>
                  <a:lnTo>
                    <a:pt x="76200" y="7620"/>
                  </a:lnTo>
                  <a:lnTo>
                    <a:pt x="77724" y="9144"/>
                  </a:lnTo>
                  <a:lnTo>
                    <a:pt x="77724" y="12192"/>
                  </a:lnTo>
                  <a:lnTo>
                    <a:pt x="79248" y="13716"/>
                  </a:lnTo>
                  <a:lnTo>
                    <a:pt x="79248" y="16764"/>
                  </a:lnTo>
                  <a:lnTo>
                    <a:pt x="80772" y="19812"/>
                  </a:lnTo>
                  <a:lnTo>
                    <a:pt x="82296" y="24384"/>
                  </a:lnTo>
                  <a:lnTo>
                    <a:pt x="82296" y="28956"/>
                  </a:lnTo>
                  <a:lnTo>
                    <a:pt x="83820" y="33528"/>
                  </a:lnTo>
                  <a:lnTo>
                    <a:pt x="82296" y="38100"/>
                  </a:lnTo>
                  <a:lnTo>
                    <a:pt x="82296" y="44196"/>
                  </a:lnTo>
                  <a:lnTo>
                    <a:pt x="79248" y="48768"/>
                  </a:lnTo>
                  <a:lnTo>
                    <a:pt x="76200" y="53340"/>
                  </a:lnTo>
                  <a:lnTo>
                    <a:pt x="73152" y="57912"/>
                  </a:lnTo>
                  <a:lnTo>
                    <a:pt x="68580" y="60960"/>
                  </a:lnTo>
                  <a:lnTo>
                    <a:pt x="62484" y="64008"/>
                  </a:lnTo>
                  <a:lnTo>
                    <a:pt x="57912" y="67056"/>
                  </a:lnTo>
                  <a:lnTo>
                    <a:pt x="50292" y="67056"/>
                  </a:lnTo>
                  <a:lnTo>
                    <a:pt x="44196" y="70104"/>
                  </a:lnTo>
                  <a:lnTo>
                    <a:pt x="38100" y="70104"/>
                  </a:lnTo>
                  <a:lnTo>
                    <a:pt x="32004" y="67056"/>
                  </a:lnTo>
                  <a:lnTo>
                    <a:pt x="25908" y="65532"/>
                  </a:lnTo>
                  <a:lnTo>
                    <a:pt x="19812" y="62484"/>
                  </a:lnTo>
                  <a:lnTo>
                    <a:pt x="13716" y="57912"/>
                  </a:lnTo>
                  <a:lnTo>
                    <a:pt x="7620" y="51816"/>
                  </a:lnTo>
                  <a:lnTo>
                    <a:pt x="3048" y="44196"/>
                  </a:lnTo>
                  <a:lnTo>
                    <a:pt x="1524" y="38100"/>
                  </a:lnTo>
                  <a:lnTo>
                    <a:pt x="0" y="30480"/>
                  </a:lnTo>
                  <a:lnTo>
                    <a:pt x="1524" y="24384"/>
                  </a:lnTo>
                  <a:lnTo>
                    <a:pt x="3048" y="19812"/>
                  </a:lnTo>
                  <a:lnTo>
                    <a:pt x="6096" y="13716"/>
                  </a:lnTo>
                  <a:lnTo>
                    <a:pt x="9144" y="10668"/>
                  </a:lnTo>
                  <a:lnTo>
                    <a:pt x="13716" y="7620"/>
                  </a:lnTo>
                  <a:lnTo>
                    <a:pt x="19812" y="4572"/>
                  </a:lnTo>
                  <a:lnTo>
                    <a:pt x="25908" y="1524"/>
                  </a:lnTo>
                  <a:lnTo>
                    <a:pt x="30480" y="0"/>
                  </a:lnTo>
                  <a:close/>
                </a:path>
              </a:pathLst>
            </a:custGeom>
            <a:solidFill>
              <a:srgbClr val="12297C"/>
            </a:solidFill>
            <a:ln w="0" cap="rnd">
              <a:noFill/>
              <a:round/>
              <a:headEnd/>
              <a:tailEnd/>
            </a:ln>
          </p:spPr>
          <p:txBody>
            <a:bodyPr/>
            <a:lstStyle/>
            <a:p>
              <a:endParaRPr lang="en-AU"/>
            </a:p>
          </p:txBody>
        </p:sp>
        <p:sp>
          <p:nvSpPr>
            <p:cNvPr id="24685" name="Shape 3486"/>
            <p:cNvSpPr>
              <a:spLocks/>
            </p:cNvSpPr>
            <p:nvPr/>
          </p:nvSpPr>
          <p:spPr bwMode="auto">
            <a:xfrm>
              <a:off x="8107" y="8138"/>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12297C"/>
            </a:solidFill>
            <a:ln w="0" cap="rnd">
              <a:noFill/>
              <a:round/>
              <a:headEnd/>
              <a:tailEnd/>
            </a:ln>
          </p:spPr>
          <p:txBody>
            <a:bodyPr/>
            <a:lstStyle/>
            <a:p>
              <a:endParaRPr lang="en-AU"/>
            </a:p>
          </p:txBody>
        </p:sp>
        <p:sp>
          <p:nvSpPr>
            <p:cNvPr id="24686" name="Shape 3487"/>
            <p:cNvSpPr>
              <a:spLocks/>
            </p:cNvSpPr>
            <p:nvPr/>
          </p:nvSpPr>
          <p:spPr bwMode="auto">
            <a:xfrm>
              <a:off x="7879" y="7940"/>
              <a:ext cx="396" cy="457"/>
            </a:xfrm>
            <a:custGeom>
              <a:avLst/>
              <a:gdLst>
                <a:gd name="T0" fmla="*/ 0 w 39624"/>
                <a:gd name="T1" fmla="*/ 0 h 45720"/>
                <a:gd name="T2" fmla="*/ 0 w 39624"/>
                <a:gd name="T3" fmla="*/ 0 h 45720"/>
                <a:gd name="T4" fmla="*/ 0 w 39624"/>
                <a:gd name="T5" fmla="*/ 0 h 45720"/>
                <a:gd name="T6" fmla="*/ 0 w 39624"/>
                <a:gd name="T7" fmla="*/ 0 h 45720"/>
                <a:gd name="T8" fmla="*/ 0 w 39624"/>
                <a:gd name="T9" fmla="*/ 0 h 45720"/>
                <a:gd name="T10" fmla="*/ 0 w 39624"/>
                <a:gd name="T11" fmla="*/ 0 h 45720"/>
                <a:gd name="T12" fmla="*/ 0 w 39624"/>
                <a:gd name="T13" fmla="*/ 0 h 45720"/>
                <a:gd name="T14" fmla="*/ 0 w 39624"/>
                <a:gd name="T15" fmla="*/ 0 h 45720"/>
                <a:gd name="T16" fmla="*/ 0 w 39624"/>
                <a:gd name="T17" fmla="*/ 0 h 45720"/>
                <a:gd name="T18" fmla="*/ 0 w 39624"/>
                <a:gd name="T19" fmla="*/ 0 h 45720"/>
                <a:gd name="T20" fmla="*/ 0 w 39624"/>
                <a:gd name="T21" fmla="*/ 0 h 45720"/>
                <a:gd name="T22" fmla="*/ 0 w 39624"/>
                <a:gd name="T23" fmla="*/ 0 h 45720"/>
                <a:gd name="T24" fmla="*/ 0 w 39624"/>
                <a:gd name="T25" fmla="*/ 0 h 45720"/>
                <a:gd name="T26" fmla="*/ 0 w 39624"/>
                <a:gd name="T27" fmla="*/ 0 h 45720"/>
                <a:gd name="T28" fmla="*/ 0 w 39624"/>
                <a:gd name="T29" fmla="*/ 0 h 45720"/>
                <a:gd name="T30" fmla="*/ 0 w 39624"/>
                <a:gd name="T31" fmla="*/ 0 h 45720"/>
                <a:gd name="T32" fmla="*/ 0 w 39624"/>
                <a:gd name="T33" fmla="*/ 0 h 45720"/>
                <a:gd name="T34" fmla="*/ 0 w 39624"/>
                <a:gd name="T35" fmla="*/ 0 h 45720"/>
                <a:gd name="T36" fmla="*/ 0 w 39624"/>
                <a:gd name="T37" fmla="*/ 0 h 45720"/>
                <a:gd name="T38" fmla="*/ 0 w 39624"/>
                <a:gd name="T39" fmla="*/ 0 h 45720"/>
                <a:gd name="T40" fmla="*/ 0 w 39624"/>
                <a:gd name="T41" fmla="*/ 0 h 45720"/>
                <a:gd name="T42" fmla="*/ 0 w 39624"/>
                <a:gd name="T43" fmla="*/ 0 h 45720"/>
                <a:gd name="T44" fmla="*/ 0 w 39624"/>
                <a:gd name="T45" fmla="*/ 0 h 45720"/>
                <a:gd name="T46" fmla="*/ 0 w 39624"/>
                <a:gd name="T47" fmla="*/ 0 h 45720"/>
                <a:gd name="T48" fmla="*/ 0 w 39624"/>
                <a:gd name="T49" fmla="*/ 0 h 45720"/>
                <a:gd name="T50" fmla="*/ 0 w 39624"/>
                <a:gd name="T51" fmla="*/ 0 h 45720"/>
                <a:gd name="T52" fmla="*/ 0 w 39624"/>
                <a:gd name="T53" fmla="*/ 0 h 45720"/>
                <a:gd name="T54" fmla="*/ 0 w 39624"/>
                <a:gd name="T55" fmla="*/ 0 h 45720"/>
                <a:gd name="T56" fmla="*/ 0 w 39624"/>
                <a:gd name="T57" fmla="*/ 0 h 45720"/>
                <a:gd name="T58" fmla="*/ 0 w 39624"/>
                <a:gd name="T59" fmla="*/ 0 h 45720"/>
                <a:gd name="T60" fmla="*/ 0 w 39624"/>
                <a:gd name="T61" fmla="*/ 0 h 45720"/>
                <a:gd name="T62" fmla="*/ 0 w 39624"/>
                <a:gd name="T63" fmla="*/ 0 h 45720"/>
                <a:gd name="T64" fmla="*/ 0 w 39624"/>
                <a:gd name="T65" fmla="*/ 0 h 45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24"/>
                <a:gd name="T100" fmla="*/ 0 h 45720"/>
                <a:gd name="T101" fmla="*/ 39624 w 39624"/>
                <a:gd name="T102" fmla="*/ 45720 h 45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24" h="45720">
                  <a:moveTo>
                    <a:pt x="21336" y="0"/>
                  </a:moveTo>
                  <a:lnTo>
                    <a:pt x="25908" y="0"/>
                  </a:lnTo>
                  <a:lnTo>
                    <a:pt x="30480" y="1524"/>
                  </a:lnTo>
                  <a:lnTo>
                    <a:pt x="32004" y="1524"/>
                  </a:lnTo>
                  <a:lnTo>
                    <a:pt x="35052" y="4572"/>
                  </a:lnTo>
                  <a:lnTo>
                    <a:pt x="36576" y="7620"/>
                  </a:lnTo>
                  <a:lnTo>
                    <a:pt x="39624" y="12192"/>
                  </a:lnTo>
                  <a:lnTo>
                    <a:pt x="39624" y="25908"/>
                  </a:lnTo>
                  <a:lnTo>
                    <a:pt x="38100" y="28956"/>
                  </a:lnTo>
                  <a:lnTo>
                    <a:pt x="36576" y="33528"/>
                  </a:lnTo>
                  <a:lnTo>
                    <a:pt x="35052" y="35052"/>
                  </a:lnTo>
                  <a:lnTo>
                    <a:pt x="35052" y="38100"/>
                  </a:lnTo>
                  <a:lnTo>
                    <a:pt x="32004" y="39624"/>
                  </a:lnTo>
                  <a:lnTo>
                    <a:pt x="28956" y="41148"/>
                  </a:lnTo>
                  <a:lnTo>
                    <a:pt x="25908" y="42672"/>
                  </a:lnTo>
                  <a:lnTo>
                    <a:pt x="22860" y="44196"/>
                  </a:lnTo>
                  <a:lnTo>
                    <a:pt x="21336" y="44196"/>
                  </a:lnTo>
                  <a:lnTo>
                    <a:pt x="18288" y="45720"/>
                  </a:lnTo>
                  <a:lnTo>
                    <a:pt x="15240" y="44196"/>
                  </a:lnTo>
                  <a:lnTo>
                    <a:pt x="12192" y="44196"/>
                  </a:lnTo>
                  <a:lnTo>
                    <a:pt x="9144" y="42672"/>
                  </a:lnTo>
                  <a:lnTo>
                    <a:pt x="7620" y="41148"/>
                  </a:lnTo>
                  <a:lnTo>
                    <a:pt x="4572" y="39624"/>
                  </a:lnTo>
                  <a:lnTo>
                    <a:pt x="3048" y="38100"/>
                  </a:lnTo>
                  <a:lnTo>
                    <a:pt x="1524" y="35052"/>
                  </a:lnTo>
                  <a:lnTo>
                    <a:pt x="0" y="32004"/>
                  </a:lnTo>
                  <a:lnTo>
                    <a:pt x="0" y="22860"/>
                  </a:lnTo>
                  <a:lnTo>
                    <a:pt x="1524" y="22860"/>
                  </a:lnTo>
                  <a:lnTo>
                    <a:pt x="1524" y="25908"/>
                  </a:lnTo>
                  <a:lnTo>
                    <a:pt x="4572" y="30480"/>
                  </a:lnTo>
                  <a:lnTo>
                    <a:pt x="7620" y="33528"/>
                  </a:lnTo>
                  <a:lnTo>
                    <a:pt x="10668" y="36576"/>
                  </a:lnTo>
                  <a:lnTo>
                    <a:pt x="13716" y="36576"/>
                  </a:lnTo>
                  <a:lnTo>
                    <a:pt x="19812" y="38100"/>
                  </a:lnTo>
                  <a:lnTo>
                    <a:pt x="22860" y="38100"/>
                  </a:lnTo>
                  <a:lnTo>
                    <a:pt x="27432" y="36576"/>
                  </a:lnTo>
                  <a:lnTo>
                    <a:pt x="28956" y="32004"/>
                  </a:lnTo>
                  <a:lnTo>
                    <a:pt x="30480" y="28956"/>
                  </a:lnTo>
                  <a:lnTo>
                    <a:pt x="32004" y="22860"/>
                  </a:lnTo>
                  <a:lnTo>
                    <a:pt x="32004" y="15240"/>
                  </a:lnTo>
                  <a:lnTo>
                    <a:pt x="30480" y="12192"/>
                  </a:lnTo>
                  <a:lnTo>
                    <a:pt x="27432" y="9144"/>
                  </a:lnTo>
                  <a:lnTo>
                    <a:pt x="25908" y="7620"/>
                  </a:lnTo>
                  <a:lnTo>
                    <a:pt x="21336" y="7620"/>
                  </a:lnTo>
                  <a:lnTo>
                    <a:pt x="15240" y="9144"/>
                  </a:lnTo>
                  <a:lnTo>
                    <a:pt x="12192" y="12192"/>
                  </a:lnTo>
                  <a:lnTo>
                    <a:pt x="9144" y="18288"/>
                  </a:lnTo>
                  <a:lnTo>
                    <a:pt x="9144" y="19812"/>
                  </a:lnTo>
                  <a:lnTo>
                    <a:pt x="12192" y="22860"/>
                  </a:lnTo>
                  <a:lnTo>
                    <a:pt x="15240" y="22860"/>
                  </a:lnTo>
                  <a:lnTo>
                    <a:pt x="16764" y="21336"/>
                  </a:lnTo>
                  <a:lnTo>
                    <a:pt x="21336" y="19812"/>
                  </a:lnTo>
                  <a:lnTo>
                    <a:pt x="22860" y="19812"/>
                  </a:lnTo>
                  <a:lnTo>
                    <a:pt x="22860" y="21336"/>
                  </a:lnTo>
                  <a:lnTo>
                    <a:pt x="19812" y="22860"/>
                  </a:lnTo>
                  <a:lnTo>
                    <a:pt x="16764" y="24384"/>
                  </a:lnTo>
                  <a:lnTo>
                    <a:pt x="13716" y="25908"/>
                  </a:lnTo>
                  <a:lnTo>
                    <a:pt x="10668" y="25908"/>
                  </a:lnTo>
                  <a:lnTo>
                    <a:pt x="7620" y="22860"/>
                  </a:lnTo>
                  <a:lnTo>
                    <a:pt x="6096" y="18288"/>
                  </a:lnTo>
                  <a:lnTo>
                    <a:pt x="4572" y="12192"/>
                  </a:lnTo>
                  <a:lnTo>
                    <a:pt x="7620" y="7620"/>
                  </a:lnTo>
                  <a:lnTo>
                    <a:pt x="9144" y="6096"/>
                  </a:lnTo>
                  <a:lnTo>
                    <a:pt x="12192" y="4572"/>
                  </a:lnTo>
                  <a:lnTo>
                    <a:pt x="13716" y="1524"/>
                  </a:lnTo>
                  <a:lnTo>
                    <a:pt x="16764" y="1524"/>
                  </a:lnTo>
                  <a:lnTo>
                    <a:pt x="21336" y="0"/>
                  </a:lnTo>
                  <a:close/>
                </a:path>
              </a:pathLst>
            </a:custGeom>
            <a:solidFill>
              <a:srgbClr val="12297C"/>
            </a:solidFill>
            <a:ln w="0" cap="rnd">
              <a:noFill/>
              <a:round/>
              <a:headEnd/>
              <a:tailEnd/>
            </a:ln>
          </p:spPr>
          <p:txBody>
            <a:bodyPr/>
            <a:lstStyle/>
            <a:p>
              <a:endParaRPr lang="en-AU"/>
            </a:p>
          </p:txBody>
        </p:sp>
        <p:sp>
          <p:nvSpPr>
            <p:cNvPr id="24687" name="Shape 3488"/>
            <p:cNvSpPr>
              <a:spLocks/>
            </p:cNvSpPr>
            <p:nvPr/>
          </p:nvSpPr>
          <p:spPr bwMode="auto">
            <a:xfrm>
              <a:off x="6263" y="9966"/>
              <a:ext cx="0" cy="16"/>
            </a:xfrm>
            <a:custGeom>
              <a:avLst/>
              <a:gdLst>
                <a:gd name="T0" fmla="*/ 0 h 1524"/>
                <a:gd name="T1" fmla="*/ 0 h 1524"/>
                <a:gd name="T2" fmla="*/ 0 h 1524"/>
                <a:gd name="T3" fmla="*/ 0 60000 65536"/>
                <a:gd name="T4" fmla="*/ 0 60000 65536"/>
                <a:gd name="T5" fmla="*/ 0 60000 65536"/>
                <a:gd name="T6" fmla="*/ 0 h 1524"/>
                <a:gd name="T7" fmla="*/ 1524 h 1524"/>
              </a:gdLst>
              <a:ahLst/>
              <a:cxnLst>
                <a:cxn ang="T3">
                  <a:pos x="0" y="T0"/>
                </a:cxn>
                <a:cxn ang="T4">
                  <a:pos x="0" y="T1"/>
                </a:cxn>
                <a:cxn ang="T5">
                  <a:pos x="0" y="T2"/>
                </a:cxn>
              </a:cxnLst>
              <a:rect l="0" t="T6" r="0" b="T7"/>
              <a:pathLst>
                <a:path h="1524">
                  <a:moveTo>
                    <a:pt x="0" y="1524"/>
                  </a:moveTo>
                  <a:lnTo>
                    <a:pt x="0" y="0"/>
                  </a:lnTo>
                  <a:lnTo>
                    <a:pt x="0" y="1524"/>
                  </a:lnTo>
                  <a:close/>
                </a:path>
              </a:pathLst>
            </a:custGeom>
            <a:solidFill>
              <a:srgbClr val="12297C"/>
            </a:solidFill>
            <a:ln w="0" cap="rnd">
              <a:noFill/>
              <a:round/>
              <a:headEnd/>
              <a:tailEnd/>
            </a:ln>
          </p:spPr>
          <p:txBody>
            <a:bodyPr/>
            <a:lstStyle/>
            <a:p>
              <a:endParaRPr lang="en-AU"/>
            </a:p>
          </p:txBody>
        </p:sp>
        <p:sp>
          <p:nvSpPr>
            <p:cNvPr id="24688" name="Shape 3489"/>
            <p:cNvSpPr>
              <a:spLocks/>
            </p:cNvSpPr>
            <p:nvPr/>
          </p:nvSpPr>
          <p:spPr bwMode="auto">
            <a:xfrm>
              <a:off x="5669" y="9646"/>
              <a:ext cx="594" cy="595"/>
            </a:xfrm>
            <a:custGeom>
              <a:avLst/>
              <a:gdLst>
                <a:gd name="T0" fmla="*/ 0 w 59436"/>
                <a:gd name="T1" fmla="*/ 0 h 59436"/>
                <a:gd name="T2" fmla="*/ 0 w 59436"/>
                <a:gd name="T3" fmla="*/ 0 h 59436"/>
                <a:gd name="T4" fmla="*/ 0 w 59436"/>
                <a:gd name="T5" fmla="*/ 0 h 59436"/>
                <a:gd name="T6" fmla="*/ 0 w 59436"/>
                <a:gd name="T7" fmla="*/ 0 h 59436"/>
                <a:gd name="T8" fmla="*/ 0 w 59436"/>
                <a:gd name="T9" fmla="*/ 0 h 59436"/>
                <a:gd name="T10" fmla="*/ 0 w 59436"/>
                <a:gd name="T11" fmla="*/ 0 h 59436"/>
                <a:gd name="T12" fmla="*/ 0 w 59436"/>
                <a:gd name="T13" fmla="*/ 0 h 59436"/>
                <a:gd name="T14" fmla="*/ 0 w 59436"/>
                <a:gd name="T15" fmla="*/ 0 h 59436"/>
                <a:gd name="T16" fmla="*/ 0 w 59436"/>
                <a:gd name="T17" fmla="*/ 0 h 59436"/>
                <a:gd name="T18" fmla="*/ 0 w 59436"/>
                <a:gd name="T19" fmla="*/ 0 h 59436"/>
                <a:gd name="T20" fmla="*/ 0 w 59436"/>
                <a:gd name="T21" fmla="*/ 0 h 59436"/>
                <a:gd name="T22" fmla="*/ 0 w 59436"/>
                <a:gd name="T23" fmla="*/ 0 h 59436"/>
                <a:gd name="T24" fmla="*/ 0 w 59436"/>
                <a:gd name="T25" fmla="*/ 0 h 59436"/>
                <a:gd name="T26" fmla="*/ 0 w 59436"/>
                <a:gd name="T27" fmla="*/ 0 h 59436"/>
                <a:gd name="T28" fmla="*/ 0 w 59436"/>
                <a:gd name="T29" fmla="*/ 0 h 59436"/>
                <a:gd name="T30" fmla="*/ 0 w 59436"/>
                <a:gd name="T31" fmla="*/ 0 h 59436"/>
                <a:gd name="T32" fmla="*/ 0 w 59436"/>
                <a:gd name="T33" fmla="*/ 0 h 59436"/>
                <a:gd name="T34" fmla="*/ 0 w 59436"/>
                <a:gd name="T35" fmla="*/ 0 h 59436"/>
                <a:gd name="T36" fmla="*/ 0 w 59436"/>
                <a:gd name="T37" fmla="*/ 0 h 59436"/>
                <a:gd name="T38" fmla="*/ 0 w 59436"/>
                <a:gd name="T39" fmla="*/ 0 h 59436"/>
                <a:gd name="T40" fmla="*/ 0 w 59436"/>
                <a:gd name="T41" fmla="*/ 0 h 59436"/>
                <a:gd name="T42" fmla="*/ 0 w 59436"/>
                <a:gd name="T43" fmla="*/ 0 h 59436"/>
                <a:gd name="T44" fmla="*/ 0 w 59436"/>
                <a:gd name="T45" fmla="*/ 0 h 59436"/>
                <a:gd name="T46" fmla="*/ 0 w 59436"/>
                <a:gd name="T47" fmla="*/ 0 h 59436"/>
                <a:gd name="T48" fmla="*/ 0 w 59436"/>
                <a:gd name="T49" fmla="*/ 0 h 59436"/>
                <a:gd name="T50" fmla="*/ 0 w 59436"/>
                <a:gd name="T51" fmla="*/ 0 h 59436"/>
                <a:gd name="T52" fmla="*/ 0 w 59436"/>
                <a:gd name="T53" fmla="*/ 0 h 59436"/>
                <a:gd name="T54" fmla="*/ 0 w 59436"/>
                <a:gd name="T55" fmla="*/ 0 h 59436"/>
                <a:gd name="T56" fmla="*/ 0 w 59436"/>
                <a:gd name="T57" fmla="*/ 0 h 59436"/>
                <a:gd name="T58" fmla="*/ 0 w 59436"/>
                <a:gd name="T59" fmla="*/ 0 h 59436"/>
                <a:gd name="T60" fmla="*/ 0 w 59436"/>
                <a:gd name="T61" fmla="*/ 0 h 59436"/>
                <a:gd name="T62" fmla="*/ 0 w 59436"/>
                <a:gd name="T63" fmla="*/ 0 h 59436"/>
                <a:gd name="T64" fmla="*/ 0 w 59436"/>
                <a:gd name="T65" fmla="*/ 0 h 59436"/>
                <a:gd name="T66" fmla="*/ 0 w 59436"/>
                <a:gd name="T67" fmla="*/ 0 h 59436"/>
                <a:gd name="T68" fmla="*/ 0 w 59436"/>
                <a:gd name="T69" fmla="*/ 0 h 59436"/>
                <a:gd name="T70" fmla="*/ 0 w 59436"/>
                <a:gd name="T71" fmla="*/ 0 h 59436"/>
                <a:gd name="T72" fmla="*/ 0 w 59436"/>
                <a:gd name="T73" fmla="*/ 0 h 59436"/>
                <a:gd name="T74" fmla="*/ 0 w 59436"/>
                <a:gd name="T75" fmla="*/ 0 h 59436"/>
                <a:gd name="T76" fmla="*/ 0 w 59436"/>
                <a:gd name="T77" fmla="*/ 0 h 59436"/>
                <a:gd name="T78" fmla="*/ 0 w 59436"/>
                <a:gd name="T79" fmla="*/ 0 h 59436"/>
                <a:gd name="T80" fmla="*/ 0 w 59436"/>
                <a:gd name="T81" fmla="*/ 0 h 59436"/>
                <a:gd name="T82" fmla="*/ 0 w 59436"/>
                <a:gd name="T83" fmla="*/ 0 h 59436"/>
                <a:gd name="T84" fmla="*/ 0 w 59436"/>
                <a:gd name="T85" fmla="*/ 0 h 594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436"/>
                <a:gd name="T130" fmla="*/ 0 h 59436"/>
                <a:gd name="T131" fmla="*/ 59436 w 59436"/>
                <a:gd name="T132" fmla="*/ 59436 h 594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436" h="59436">
                  <a:moveTo>
                    <a:pt x="22860" y="0"/>
                  </a:moveTo>
                  <a:lnTo>
                    <a:pt x="38100" y="0"/>
                  </a:lnTo>
                  <a:lnTo>
                    <a:pt x="41148" y="1524"/>
                  </a:lnTo>
                  <a:lnTo>
                    <a:pt x="45720" y="4572"/>
                  </a:lnTo>
                  <a:lnTo>
                    <a:pt x="48768" y="6096"/>
                  </a:lnTo>
                  <a:lnTo>
                    <a:pt x="50292" y="9144"/>
                  </a:lnTo>
                  <a:lnTo>
                    <a:pt x="53340" y="12192"/>
                  </a:lnTo>
                  <a:lnTo>
                    <a:pt x="54864" y="15240"/>
                  </a:lnTo>
                  <a:lnTo>
                    <a:pt x="56388" y="18288"/>
                  </a:lnTo>
                  <a:lnTo>
                    <a:pt x="57912" y="21336"/>
                  </a:lnTo>
                  <a:lnTo>
                    <a:pt x="57912" y="25908"/>
                  </a:lnTo>
                  <a:lnTo>
                    <a:pt x="59436" y="28956"/>
                  </a:lnTo>
                  <a:lnTo>
                    <a:pt x="59436" y="32004"/>
                  </a:lnTo>
                  <a:lnTo>
                    <a:pt x="57912" y="30480"/>
                  </a:lnTo>
                  <a:lnTo>
                    <a:pt x="56388" y="25908"/>
                  </a:lnTo>
                  <a:lnTo>
                    <a:pt x="53340" y="21336"/>
                  </a:lnTo>
                  <a:lnTo>
                    <a:pt x="48768" y="16764"/>
                  </a:lnTo>
                  <a:lnTo>
                    <a:pt x="45720" y="12192"/>
                  </a:lnTo>
                  <a:lnTo>
                    <a:pt x="41148" y="10668"/>
                  </a:lnTo>
                  <a:lnTo>
                    <a:pt x="39624" y="10668"/>
                  </a:lnTo>
                  <a:lnTo>
                    <a:pt x="35052" y="9144"/>
                  </a:lnTo>
                  <a:lnTo>
                    <a:pt x="22860" y="9144"/>
                  </a:lnTo>
                  <a:lnTo>
                    <a:pt x="18288" y="10668"/>
                  </a:lnTo>
                  <a:lnTo>
                    <a:pt x="15240" y="12192"/>
                  </a:lnTo>
                  <a:lnTo>
                    <a:pt x="13716" y="13716"/>
                  </a:lnTo>
                  <a:lnTo>
                    <a:pt x="12192" y="16764"/>
                  </a:lnTo>
                  <a:lnTo>
                    <a:pt x="9144" y="19812"/>
                  </a:lnTo>
                  <a:lnTo>
                    <a:pt x="9144" y="22860"/>
                  </a:lnTo>
                  <a:lnTo>
                    <a:pt x="7620" y="25908"/>
                  </a:lnTo>
                  <a:lnTo>
                    <a:pt x="7620" y="32004"/>
                  </a:lnTo>
                  <a:lnTo>
                    <a:pt x="9144" y="35052"/>
                  </a:lnTo>
                  <a:lnTo>
                    <a:pt x="9144" y="41148"/>
                  </a:lnTo>
                  <a:lnTo>
                    <a:pt x="10668" y="44196"/>
                  </a:lnTo>
                  <a:lnTo>
                    <a:pt x="13716" y="45720"/>
                  </a:lnTo>
                  <a:lnTo>
                    <a:pt x="16764" y="48768"/>
                  </a:lnTo>
                  <a:lnTo>
                    <a:pt x="21336" y="50292"/>
                  </a:lnTo>
                  <a:lnTo>
                    <a:pt x="32004" y="50292"/>
                  </a:lnTo>
                  <a:lnTo>
                    <a:pt x="35052" y="47244"/>
                  </a:lnTo>
                  <a:lnTo>
                    <a:pt x="39624" y="45720"/>
                  </a:lnTo>
                  <a:lnTo>
                    <a:pt x="41148" y="41148"/>
                  </a:lnTo>
                  <a:lnTo>
                    <a:pt x="44196" y="38100"/>
                  </a:lnTo>
                  <a:lnTo>
                    <a:pt x="42672" y="33528"/>
                  </a:lnTo>
                  <a:lnTo>
                    <a:pt x="41148" y="30480"/>
                  </a:lnTo>
                  <a:lnTo>
                    <a:pt x="41148" y="28956"/>
                  </a:lnTo>
                  <a:lnTo>
                    <a:pt x="39624" y="25908"/>
                  </a:lnTo>
                  <a:lnTo>
                    <a:pt x="33528" y="25908"/>
                  </a:lnTo>
                  <a:lnTo>
                    <a:pt x="28956" y="27432"/>
                  </a:lnTo>
                  <a:lnTo>
                    <a:pt x="25908" y="28956"/>
                  </a:lnTo>
                  <a:lnTo>
                    <a:pt x="22860" y="30480"/>
                  </a:lnTo>
                  <a:lnTo>
                    <a:pt x="24384" y="25908"/>
                  </a:lnTo>
                  <a:lnTo>
                    <a:pt x="25908" y="22860"/>
                  </a:lnTo>
                  <a:lnTo>
                    <a:pt x="27432" y="19812"/>
                  </a:lnTo>
                  <a:lnTo>
                    <a:pt x="30480" y="16764"/>
                  </a:lnTo>
                  <a:lnTo>
                    <a:pt x="35052" y="15240"/>
                  </a:lnTo>
                  <a:lnTo>
                    <a:pt x="36576" y="15240"/>
                  </a:lnTo>
                  <a:lnTo>
                    <a:pt x="39624" y="18288"/>
                  </a:lnTo>
                  <a:lnTo>
                    <a:pt x="41148" y="19812"/>
                  </a:lnTo>
                  <a:lnTo>
                    <a:pt x="45720" y="24384"/>
                  </a:lnTo>
                  <a:lnTo>
                    <a:pt x="47244" y="27432"/>
                  </a:lnTo>
                  <a:lnTo>
                    <a:pt x="48768" y="32004"/>
                  </a:lnTo>
                  <a:lnTo>
                    <a:pt x="50292" y="36576"/>
                  </a:lnTo>
                  <a:lnTo>
                    <a:pt x="50292" y="41148"/>
                  </a:lnTo>
                  <a:lnTo>
                    <a:pt x="48768" y="44196"/>
                  </a:lnTo>
                  <a:lnTo>
                    <a:pt x="47244" y="48768"/>
                  </a:lnTo>
                  <a:lnTo>
                    <a:pt x="44196" y="51816"/>
                  </a:lnTo>
                  <a:lnTo>
                    <a:pt x="41148" y="54864"/>
                  </a:lnTo>
                  <a:lnTo>
                    <a:pt x="39624" y="56388"/>
                  </a:lnTo>
                  <a:lnTo>
                    <a:pt x="35052" y="57912"/>
                  </a:lnTo>
                  <a:lnTo>
                    <a:pt x="30480" y="57912"/>
                  </a:lnTo>
                  <a:lnTo>
                    <a:pt x="27432" y="59436"/>
                  </a:lnTo>
                  <a:lnTo>
                    <a:pt x="22860" y="57912"/>
                  </a:lnTo>
                  <a:lnTo>
                    <a:pt x="18288" y="56388"/>
                  </a:lnTo>
                  <a:lnTo>
                    <a:pt x="13716" y="53340"/>
                  </a:lnTo>
                  <a:lnTo>
                    <a:pt x="9144" y="50292"/>
                  </a:lnTo>
                  <a:lnTo>
                    <a:pt x="6096" y="44196"/>
                  </a:lnTo>
                  <a:lnTo>
                    <a:pt x="3048" y="39624"/>
                  </a:lnTo>
                  <a:lnTo>
                    <a:pt x="1524" y="35052"/>
                  </a:lnTo>
                  <a:lnTo>
                    <a:pt x="0" y="30480"/>
                  </a:lnTo>
                  <a:lnTo>
                    <a:pt x="0" y="18288"/>
                  </a:lnTo>
                  <a:lnTo>
                    <a:pt x="1524" y="13716"/>
                  </a:lnTo>
                  <a:lnTo>
                    <a:pt x="4572" y="10668"/>
                  </a:lnTo>
                  <a:lnTo>
                    <a:pt x="7620" y="7620"/>
                  </a:lnTo>
                  <a:lnTo>
                    <a:pt x="10668" y="4572"/>
                  </a:lnTo>
                  <a:lnTo>
                    <a:pt x="15240" y="3048"/>
                  </a:lnTo>
                  <a:lnTo>
                    <a:pt x="18288" y="1524"/>
                  </a:lnTo>
                  <a:lnTo>
                    <a:pt x="22860" y="0"/>
                  </a:lnTo>
                  <a:close/>
                </a:path>
              </a:pathLst>
            </a:custGeom>
            <a:solidFill>
              <a:srgbClr val="12297C"/>
            </a:solidFill>
            <a:ln w="0" cap="rnd">
              <a:noFill/>
              <a:round/>
              <a:headEnd/>
              <a:tailEnd/>
            </a:ln>
          </p:spPr>
          <p:txBody>
            <a:bodyPr/>
            <a:lstStyle/>
            <a:p>
              <a:endParaRPr lang="en-AU"/>
            </a:p>
          </p:txBody>
        </p:sp>
        <p:sp>
          <p:nvSpPr>
            <p:cNvPr id="24689" name="Shape 3490"/>
            <p:cNvSpPr>
              <a:spLocks/>
            </p:cNvSpPr>
            <p:nvPr/>
          </p:nvSpPr>
          <p:spPr bwMode="auto">
            <a:xfrm>
              <a:off x="9052" y="9814"/>
              <a:ext cx="31" cy="15"/>
            </a:xfrm>
            <a:custGeom>
              <a:avLst/>
              <a:gdLst>
                <a:gd name="T0" fmla="*/ 0 w 3048"/>
                <a:gd name="T1" fmla="*/ 0 h 1524"/>
                <a:gd name="T2" fmla="*/ 0 w 3048"/>
                <a:gd name="T3" fmla="*/ 0 h 1524"/>
                <a:gd name="T4" fmla="*/ 0 w 3048"/>
                <a:gd name="T5" fmla="*/ 0 h 1524"/>
                <a:gd name="T6" fmla="*/ 0 w 3048"/>
                <a:gd name="T7" fmla="*/ 0 h 1524"/>
                <a:gd name="T8" fmla="*/ 0 60000 65536"/>
                <a:gd name="T9" fmla="*/ 0 60000 65536"/>
                <a:gd name="T10" fmla="*/ 0 60000 65536"/>
                <a:gd name="T11" fmla="*/ 0 60000 65536"/>
                <a:gd name="T12" fmla="*/ 0 w 3048"/>
                <a:gd name="T13" fmla="*/ 0 h 1524"/>
                <a:gd name="T14" fmla="*/ 3048 w 3048"/>
                <a:gd name="T15" fmla="*/ 1524 h 1524"/>
              </a:gdLst>
              <a:ahLst/>
              <a:cxnLst>
                <a:cxn ang="T8">
                  <a:pos x="T0" y="T1"/>
                </a:cxn>
                <a:cxn ang="T9">
                  <a:pos x="T2" y="T3"/>
                </a:cxn>
                <a:cxn ang="T10">
                  <a:pos x="T4" y="T5"/>
                </a:cxn>
                <a:cxn ang="T11">
                  <a:pos x="T6" y="T7"/>
                </a:cxn>
              </a:cxnLst>
              <a:rect l="T12" t="T13" r="T14" b="T15"/>
              <a:pathLst>
                <a:path w="3048" h="1524">
                  <a:moveTo>
                    <a:pt x="3048" y="1524"/>
                  </a:moveTo>
                  <a:lnTo>
                    <a:pt x="1524" y="0"/>
                  </a:lnTo>
                  <a:lnTo>
                    <a:pt x="0" y="0"/>
                  </a:lnTo>
                  <a:lnTo>
                    <a:pt x="3048" y="1524"/>
                  </a:lnTo>
                  <a:close/>
                </a:path>
              </a:pathLst>
            </a:custGeom>
            <a:solidFill>
              <a:srgbClr val="12297C"/>
            </a:solidFill>
            <a:ln w="0" cap="rnd">
              <a:noFill/>
              <a:round/>
              <a:headEnd/>
              <a:tailEnd/>
            </a:ln>
          </p:spPr>
          <p:txBody>
            <a:bodyPr/>
            <a:lstStyle/>
            <a:p>
              <a:endParaRPr lang="en-AU"/>
            </a:p>
          </p:txBody>
        </p:sp>
        <p:sp>
          <p:nvSpPr>
            <p:cNvPr id="24690" name="Shape 3491"/>
            <p:cNvSpPr>
              <a:spLocks/>
            </p:cNvSpPr>
            <p:nvPr/>
          </p:nvSpPr>
          <p:spPr bwMode="auto">
            <a:xfrm>
              <a:off x="8991" y="9357"/>
              <a:ext cx="15" cy="0"/>
            </a:xfrm>
            <a:custGeom>
              <a:avLst/>
              <a:gdLst>
                <a:gd name="T0" fmla="*/ 0 w 1524"/>
                <a:gd name="T1" fmla="*/ 0 w 1524"/>
                <a:gd name="T2" fmla="*/ 0 w 1524"/>
                <a:gd name="T3" fmla="*/ 0 60000 65536"/>
                <a:gd name="T4" fmla="*/ 0 60000 65536"/>
                <a:gd name="T5" fmla="*/ 0 60000 65536"/>
                <a:gd name="T6" fmla="*/ 0 w 1524"/>
                <a:gd name="T7" fmla="*/ 1524 w 1524"/>
              </a:gdLst>
              <a:ahLst/>
              <a:cxnLst>
                <a:cxn ang="T3">
                  <a:pos x="T0" y="0"/>
                </a:cxn>
                <a:cxn ang="T4">
                  <a:pos x="T1" y="0"/>
                </a:cxn>
                <a:cxn ang="T5">
                  <a:pos x="T2" y="0"/>
                </a:cxn>
              </a:cxnLst>
              <a:rect l="T6" t="0" r="T7" b="0"/>
              <a:pathLst>
                <a:path w="1524">
                  <a:moveTo>
                    <a:pt x="1524" y="0"/>
                  </a:moveTo>
                  <a:lnTo>
                    <a:pt x="0" y="0"/>
                  </a:lnTo>
                  <a:lnTo>
                    <a:pt x="1524" y="0"/>
                  </a:lnTo>
                  <a:close/>
                </a:path>
              </a:pathLst>
            </a:custGeom>
            <a:solidFill>
              <a:srgbClr val="12297C"/>
            </a:solidFill>
            <a:ln w="0" cap="rnd">
              <a:noFill/>
              <a:round/>
              <a:headEnd/>
              <a:tailEnd/>
            </a:ln>
          </p:spPr>
          <p:txBody>
            <a:bodyPr/>
            <a:lstStyle/>
            <a:p>
              <a:endParaRPr lang="en-AU"/>
            </a:p>
          </p:txBody>
        </p:sp>
        <p:sp>
          <p:nvSpPr>
            <p:cNvPr id="24691" name="Shape 3492"/>
            <p:cNvSpPr>
              <a:spLocks/>
            </p:cNvSpPr>
            <p:nvPr/>
          </p:nvSpPr>
          <p:spPr bwMode="auto">
            <a:xfrm>
              <a:off x="8671" y="9098"/>
              <a:ext cx="716" cy="716"/>
            </a:xfrm>
            <a:custGeom>
              <a:avLst/>
              <a:gdLst>
                <a:gd name="T0" fmla="*/ 0 w 71628"/>
                <a:gd name="T1" fmla="*/ 0 h 71628"/>
                <a:gd name="T2" fmla="*/ 0 w 71628"/>
                <a:gd name="T3" fmla="*/ 0 h 71628"/>
                <a:gd name="T4" fmla="*/ 0 w 71628"/>
                <a:gd name="T5" fmla="*/ 0 h 71628"/>
                <a:gd name="T6" fmla="*/ 0 w 71628"/>
                <a:gd name="T7" fmla="*/ 0 h 71628"/>
                <a:gd name="T8" fmla="*/ 0 w 71628"/>
                <a:gd name="T9" fmla="*/ 0 h 71628"/>
                <a:gd name="T10" fmla="*/ 0 w 71628"/>
                <a:gd name="T11" fmla="*/ 0 h 71628"/>
                <a:gd name="T12" fmla="*/ 0 w 71628"/>
                <a:gd name="T13" fmla="*/ 0 h 71628"/>
                <a:gd name="T14" fmla="*/ 0 w 71628"/>
                <a:gd name="T15" fmla="*/ 0 h 71628"/>
                <a:gd name="T16" fmla="*/ 0 w 71628"/>
                <a:gd name="T17" fmla="*/ 0 h 71628"/>
                <a:gd name="T18" fmla="*/ 0 w 71628"/>
                <a:gd name="T19" fmla="*/ 0 h 71628"/>
                <a:gd name="T20" fmla="*/ 0 w 71628"/>
                <a:gd name="T21" fmla="*/ 0 h 71628"/>
                <a:gd name="T22" fmla="*/ 0 w 71628"/>
                <a:gd name="T23" fmla="*/ 0 h 71628"/>
                <a:gd name="T24" fmla="*/ 0 w 71628"/>
                <a:gd name="T25" fmla="*/ 0 h 71628"/>
                <a:gd name="T26" fmla="*/ 0 w 71628"/>
                <a:gd name="T27" fmla="*/ 0 h 71628"/>
                <a:gd name="T28" fmla="*/ 0 w 71628"/>
                <a:gd name="T29" fmla="*/ 0 h 71628"/>
                <a:gd name="T30" fmla="*/ 0 w 71628"/>
                <a:gd name="T31" fmla="*/ 0 h 71628"/>
                <a:gd name="T32" fmla="*/ 0 w 71628"/>
                <a:gd name="T33" fmla="*/ 0 h 71628"/>
                <a:gd name="T34" fmla="*/ 0 w 71628"/>
                <a:gd name="T35" fmla="*/ 0 h 71628"/>
                <a:gd name="T36" fmla="*/ 0 w 71628"/>
                <a:gd name="T37" fmla="*/ 0 h 71628"/>
                <a:gd name="T38" fmla="*/ 0 w 71628"/>
                <a:gd name="T39" fmla="*/ 0 h 71628"/>
                <a:gd name="T40" fmla="*/ 0 w 71628"/>
                <a:gd name="T41" fmla="*/ 0 h 71628"/>
                <a:gd name="T42" fmla="*/ 0 w 71628"/>
                <a:gd name="T43" fmla="*/ 0 h 71628"/>
                <a:gd name="T44" fmla="*/ 0 w 71628"/>
                <a:gd name="T45" fmla="*/ 0 h 71628"/>
                <a:gd name="T46" fmla="*/ 0 w 71628"/>
                <a:gd name="T47" fmla="*/ 0 h 71628"/>
                <a:gd name="T48" fmla="*/ 0 w 71628"/>
                <a:gd name="T49" fmla="*/ 0 h 71628"/>
                <a:gd name="T50" fmla="*/ 0 w 71628"/>
                <a:gd name="T51" fmla="*/ 0 h 71628"/>
                <a:gd name="T52" fmla="*/ 0 w 71628"/>
                <a:gd name="T53" fmla="*/ 0 h 71628"/>
                <a:gd name="T54" fmla="*/ 0 w 71628"/>
                <a:gd name="T55" fmla="*/ 0 h 71628"/>
                <a:gd name="T56" fmla="*/ 0 w 71628"/>
                <a:gd name="T57" fmla="*/ 0 h 71628"/>
                <a:gd name="T58" fmla="*/ 0 w 71628"/>
                <a:gd name="T59" fmla="*/ 0 h 71628"/>
                <a:gd name="T60" fmla="*/ 0 w 71628"/>
                <a:gd name="T61" fmla="*/ 0 h 71628"/>
                <a:gd name="T62" fmla="*/ 0 w 71628"/>
                <a:gd name="T63" fmla="*/ 0 h 71628"/>
                <a:gd name="T64" fmla="*/ 0 w 71628"/>
                <a:gd name="T65" fmla="*/ 0 h 71628"/>
                <a:gd name="T66" fmla="*/ 0 w 71628"/>
                <a:gd name="T67" fmla="*/ 0 h 71628"/>
                <a:gd name="T68" fmla="*/ 0 w 71628"/>
                <a:gd name="T69" fmla="*/ 0 h 71628"/>
                <a:gd name="T70" fmla="*/ 0 w 71628"/>
                <a:gd name="T71" fmla="*/ 0 h 71628"/>
                <a:gd name="T72" fmla="*/ 0 w 71628"/>
                <a:gd name="T73" fmla="*/ 0 h 71628"/>
                <a:gd name="T74" fmla="*/ 0 w 71628"/>
                <a:gd name="T75" fmla="*/ 0 h 71628"/>
                <a:gd name="T76" fmla="*/ 0 w 71628"/>
                <a:gd name="T77" fmla="*/ 0 h 71628"/>
                <a:gd name="T78" fmla="*/ 0 w 71628"/>
                <a:gd name="T79" fmla="*/ 0 h 71628"/>
                <a:gd name="T80" fmla="*/ 0 w 71628"/>
                <a:gd name="T81" fmla="*/ 0 h 71628"/>
                <a:gd name="T82" fmla="*/ 0 w 71628"/>
                <a:gd name="T83" fmla="*/ 0 h 71628"/>
                <a:gd name="T84" fmla="*/ 0 w 71628"/>
                <a:gd name="T85" fmla="*/ 0 h 71628"/>
                <a:gd name="T86" fmla="*/ 0 w 71628"/>
                <a:gd name="T87" fmla="*/ 0 h 71628"/>
                <a:gd name="T88" fmla="*/ 0 w 71628"/>
                <a:gd name="T89" fmla="*/ 0 h 71628"/>
                <a:gd name="T90" fmla="*/ 0 w 71628"/>
                <a:gd name="T91" fmla="*/ 0 h 71628"/>
                <a:gd name="T92" fmla="*/ 0 w 71628"/>
                <a:gd name="T93" fmla="*/ 0 h 71628"/>
                <a:gd name="T94" fmla="*/ 0 w 71628"/>
                <a:gd name="T95" fmla="*/ 0 h 71628"/>
                <a:gd name="T96" fmla="*/ 0 w 71628"/>
                <a:gd name="T97" fmla="*/ 0 h 71628"/>
                <a:gd name="T98" fmla="*/ 0 w 71628"/>
                <a:gd name="T99" fmla="*/ 0 h 71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628"/>
                <a:gd name="T151" fmla="*/ 0 h 71628"/>
                <a:gd name="T152" fmla="*/ 71628 w 71628"/>
                <a:gd name="T153" fmla="*/ 71628 h 716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628" h="71628">
                  <a:moveTo>
                    <a:pt x="39624" y="0"/>
                  </a:moveTo>
                  <a:lnTo>
                    <a:pt x="45720" y="0"/>
                  </a:lnTo>
                  <a:lnTo>
                    <a:pt x="51816" y="1524"/>
                  </a:lnTo>
                  <a:lnTo>
                    <a:pt x="56388" y="4572"/>
                  </a:lnTo>
                  <a:lnTo>
                    <a:pt x="59436" y="7620"/>
                  </a:lnTo>
                  <a:lnTo>
                    <a:pt x="64008" y="12192"/>
                  </a:lnTo>
                  <a:lnTo>
                    <a:pt x="67056" y="18288"/>
                  </a:lnTo>
                  <a:lnTo>
                    <a:pt x="71628" y="24384"/>
                  </a:lnTo>
                  <a:lnTo>
                    <a:pt x="71628" y="42672"/>
                  </a:lnTo>
                  <a:lnTo>
                    <a:pt x="70104" y="47244"/>
                  </a:lnTo>
                  <a:lnTo>
                    <a:pt x="65532" y="51816"/>
                  </a:lnTo>
                  <a:lnTo>
                    <a:pt x="62484" y="54864"/>
                  </a:lnTo>
                  <a:lnTo>
                    <a:pt x="57912" y="56388"/>
                  </a:lnTo>
                  <a:lnTo>
                    <a:pt x="53340" y="57912"/>
                  </a:lnTo>
                  <a:lnTo>
                    <a:pt x="48768" y="59436"/>
                  </a:lnTo>
                  <a:lnTo>
                    <a:pt x="39624" y="59436"/>
                  </a:lnTo>
                  <a:lnTo>
                    <a:pt x="35052" y="57912"/>
                  </a:lnTo>
                  <a:lnTo>
                    <a:pt x="30480" y="56388"/>
                  </a:lnTo>
                  <a:lnTo>
                    <a:pt x="27432" y="54864"/>
                  </a:lnTo>
                  <a:lnTo>
                    <a:pt x="24384" y="51816"/>
                  </a:lnTo>
                  <a:lnTo>
                    <a:pt x="22860" y="50292"/>
                  </a:lnTo>
                  <a:lnTo>
                    <a:pt x="21336" y="47244"/>
                  </a:lnTo>
                  <a:lnTo>
                    <a:pt x="21336" y="44196"/>
                  </a:lnTo>
                  <a:lnTo>
                    <a:pt x="19812" y="41148"/>
                  </a:lnTo>
                  <a:lnTo>
                    <a:pt x="21336" y="38100"/>
                  </a:lnTo>
                  <a:lnTo>
                    <a:pt x="21336" y="33528"/>
                  </a:lnTo>
                  <a:lnTo>
                    <a:pt x="25908" y="30480"/>
                  </a:lnTo>
                  <a:lnTo>
                    <a:pt x="27432" y="27432"/>
                  </a:lnTo>
                  <a:lnTo>
                    <a:pt x="30480" y="27432"/>
                  </a:lnTo>
                  <a:lnTo>
                    <a:pt x="32004" y="25908"/>
                  </a:lnTo>
                  <a:lnTo>
                    <a:pt x="32004" y="27432"/>
                  </a:lnTo>
                  <a:lnTo>
                    <a:pt x="30480" y="30480"/>
                  </a:lnTo>
                  <a:lnTo>
                    <a:pt x="28956" y="36576"/>
                  </a:lnTo>
                  <a:lnTo>
                    <a:pt x="27432" y="39624"/>
                  </a:lnTo>
                  <a:lnTo>
                    <a:pt x="27432" y="44196"/>
                  </a:lnTo>
                  <a:lnTo>
                    <a:pt x="28956" y="47244"/>
                  </a:lnTo>
                  <a:lnTo>
                    <a:pt x="32004" y="51816"/>
                  </a:lnTo>
                  <a:lnTo>
                    <a:pt x="35052" y="54864"/>
                  </a:lnTo>
                  <a:lnTo>
                    <a:pt x="48768" y="54864"/>
                  </a:lnTo>
                  <a:lnTo>
                    <a:pt x="51816" y="53340"/>
                  </a:lnTo>
                  <a:lnTo>
                    <a:pt x="56388" y="50292"/>
                  </a:lnTo>
                  <a:lnTo>
                    <a:pt x="60960" y="47244"/>
                  </a:lnTo>
                  <a:lnTo>
                    <a:pt x="60960" y="44196"/>
                  </a:lnTo>
                  <a:lnTo>
                    <a:pt x="62484" y="41148"/>
                  </a:lnTo>
                  <a:lnTo>
                    <a:pt x="62484" y="38100"/>
                  </a:lnTo>
                  <a:lnTo>
                    <a:pt x="64008" y="35052"/>
                  </a:lnTo>
                  <a:lnTo>
                    <a:pt x="62484" y="30480"/>
                  </a:lnTo>
                  <a:lnTo>
                    <a:pt x="62484" y="27432"/>
                  </a:lnTo>
                  <a:lnTo>
                    <a:pt x="60960" y="24384"/>
                  </a:lnTo>
                  <a:lnTo>
                    <a:pt x="59436" y="21336"/>
                  </a:lnTo>
                  <a:lnTo>
                    <a:pt x="56388" y="18288"/>
                  </a:lnTo>
                  <a:lnTo>
                    <a:pt x="54864" y="16764"/>
                  </a:lnTo>
                  <a:lnTo>
                    <a:pt x="51816" y="13716"/>
                  </a:lnTo>
                  <a:lnTo>
                    <a:pt x="48768" y="12192"/>
                  </a:lnTo>
                  <a:lnTo>
                    <a:pt x="47244" y="10668"/>
                  </a:lnTo>
                  <a:lnTo>
                    <a:pt x="42672" y="9144"/>
                  </a:lnTo>
                  <a:lnTo>
                    <a:pt x="30480" y="9144"/>
                  </a:lnTo>
                  <a:lnTo>
                    <a:pt x="27432" y="10668"/>
                  </a:lnTo>
                  <a:lnTo>
                    <a:pt x="22860" y="12192"/>
                  </a:lnTo>
                  <a:lnTo>
                    <a:pt x="18288" y="16764"/>
                  </a:lnTo>
                  <a:lnTo>
                    <a:pt x="13716" y="18288"/>
                  </a:lnTo>
                  <a:lnTo>
                    <a:pt x="10668" y="22860"/>
                  </a:lnTo>
                  <a:lnTo>
                    <a:pt x="7620" y="25908"/>
                  </a:lnTo>
                  <a:lnTo>
                    <a:pt x="6096" y="28956"/>
                  </a:lnTo>
                  <a:lnTo>
                    <a:pt x="4572" y="32004"/>
                  </a:lnTo>
                  <a:lnTo>
                    <a:pt x="4572" y="39624"/>
                  </a:lnTo>
                  <a:lnTo>
                    <a:pt x="6096" y="44196"/>
                  </a:lnTo>
                  <a:lnTo>
                    <a:pt x="6096" y="47244"/>
                  </a:lnTo>
                  <a:lnTo>
                    <a:pt x="7620" y="48768"/>
                  </a:lnTo>
                  <a:lnTo>
                    <a:pt x="9144" y="51816"/>
                  </a:lnTo>
                  <a:lnTo>
                    <a:pt x="12192" y="54864"/>
                  </a:lnTo>
                  <a:lnTo>
                    <a:pt x="15240" y="59436"/>
                  </a:lnTo>
                  <a:lnTo>
                    <a:pt x="19812" y="62484"/>
                  </a:lnTo>
                  <a:lnTo>
                    <a:pt x="22860" y="64008"/>
                  </a:lnTo>
                  <a:lnTo>
                    <a:pt x="25908" y="65532"/>
                  </a:lnTo>
                  <a:lnTo>
                    <a:pt x="30480" y="67056"/>
                  </a:lnTo>
                  <a:lnTo>
                    <a:pt x="33528" y="68580"/>
                  </a:lnTo>
                  <a:lnTo>
                    <a:pt x="35052" y="70104"/>
                  </a:lnTo>
                  <a:lnTo>
                    <a:pt x="38100" y="71628"/>
                  </a:lnTo>
                  <a:lnTo>
                    <a:pt x="28956" y="71628"/>
                  </a:lnTo>
                  <a:lnTo>
                    <a:pt x="25908" y="70104"/>
                  </a:lnTo>
                  <a:lnTo>
                    <a:pt x="21336" y="70104"/>
                  </a:lnTo>
                  <a:lnTo>
                    <a:pt x="18288" y="68580"/>
                  </a:lnTo>
                  <a:lnTo>
                    <a:pt x="13716" y="67056"/>
                  </a:lnTo>
                  <a:lnTo>
                    <a:pt x="9144" y="64008"/>
                  </a:lnTo>
                  <a:lnTo>
                    <a:pt x="6096" y="60960"/>
                  </a:lnTo>
                  <a:lnTo>
                    <a:pt x="3048" y="57912"/>
                  </a:lnTo>
                  <a:lnTo>
                    <a:pt x="1524" y="53340"/>
                  </a:lnTo>
                  <a:lnTo>
                    <a:pt x="0" y="48768"/>
                  </a:lnTo>
                  <a:lnTo>
                    <a:pt x="0" y="42672"/>
                  </a:lnTo>
                  <a:lnTo>
                    <a:pt x="3048" y="36576"/>
                  </a:lnTo>
                  <a:lnTo>
                    <a:pt x="3048" y="28956"/>
                  </a:lnTo>
                  <a:lnTo>
                    <a:pt x="7620" y="22860"/>
                  </a:lnTo>
                  <a:lnTo>
                    <a:pt x="9144" y="18288"/>
                  </a:lnTo>
                  <a:lnTo>
                    <a:pt x="13716" y="12192"/>
                  </a:lnTo>
                  <a:lnTo>
                    <a:pt x="18288" y="7620"/>
                  </a:lnTo>
                  <a:lnTo>
                    <a:pt x="24384" y="4572"/>
                  </a:lnTo>
                  <a:lnTo>
                    <a:pt x="28956" y="3048"/>
                  </a:lnTo>
                  <a:lnTo>
                    <a:pt x="35052" y="1524"/>
                  </a:lnTo>
                  <a:lnTo>
                    <a:pt x="39624" y="0"/>
                  </a:lnTo>
                  <a:close/>
                </a:path>
              </a:pathLst>
            </a:custGeom>
            <a:solidFill>
              <a:srgbClr val="12297C"/>
            </a:solidFill>
            <a:ln w="0" cap="rnd">
              <a:noFill/>
              <a:round/>
              <a:headEnd/>
              <a:tailEnd/>
            </a:ln>
          </p:spPr>
          <p:txBody>
            <a:bodyPr/>
            <a:lstStyle/>
            <a:p>
              <a:endParaRPr lang="en-AU"/>
            </a:p>
          </p:txBody>
        </p:sp>
      </p:grpSp>
      <p:pic>
        <p:nvPicPr>
          <p:cNvPr id="24581" name="Picture 116"/>
          <p:cNvPicPr>
            <a:picLocks noChangeAspect="1" noChangeArrowheads="1"/>
          </p:cNvPicPr>
          <p:nvPr/>
        </p:nvPicPr>
        <p:blipFill>
          <a:blip r:embed="rId4" cstate="screen"/>
          <a:srcRect/>
          <a:stretch>
            <a:fillRect/>
          </a:stretch>
        </p:blipFill>
        <p:spPr bwMode="auto">
          <a:xfrm>
            <a:off x="5364163" y="2924175"/>
            <a:ext cx="2016125" cy="1497013"/>
          </a:xfrm>
          <a:prstGeom prst="rect">
            <a:avLst/>
          </a:prstGeom>
          <a:noFill/>
          <a:ln w="9525">
            <a:noFill/>
            <a:miter lim="800000"/>
            <a:headEnd/>
            <a:tailEnd/>
          </a:ln>
        </p:spPr>
      </p:pic>
      <p:sp>
        <p:nvSpPr>
          <p:cNvPr id="24582" name="Rectangle 116"/>
          <p:cNvSpPr>
            <a:spLocks noChangeArrowheads="1"/>
          </p:cNvSpPr>
          <p:nvPr/>
        </p:nvSpPr>
        <p:spPr bwMode="auto">
          <a:xfrm>
            <a:off x="2411413" y="620713"/>
            <a:ext cx="4441825" cy="646112"/>
          </a:xfrm>
          <a:prstGeom prst="rect">
            <a:avLst/>
          </a:prstGeom>
          <a:noFill/>
          <a:ln w="9525">
            <a:noFill/>
            <a:miter lim="800000"/>
            <a:headEnd/>
            <a:tailEnd/>
          </a:ln>
        </p:spPr>
        <p:txBody>
          <a:bodyPr wrap="none">
            <a:spAutoFit/>
          </a:bodyPr>
          <a:lstStyle/>
          <a:p>
            <a:r>
              <a:rPr lang="en-AU" altLang="en-US" sz="3600"/>
              <a:t>Aquatic Environment</a:t>
            </a:r>
          </a:p>
        </p:txBody>
      </p:sp>
      <p:sp>
        <p:nvSpPr>
          <p:cNvPr id="24583" name="Rectangle 119"/>
          <p:cNvSpPr>
            <a:spLocks noChangeArrowheads="1"/>
          </p:cNvSpPr>
          <p:nvPr/>
        </p:nvSpPr>
        <p:spPr bwMode="auto">
          <a:xfrm>
            <a:off x="323850" y="1484313"/>
            <a:ext cx="3887788" cy="5170487"/>
          </a:xfrm>
          <a:prstGeom prst="rect">
            <a:avLst/>
          </a:prstGeom>
          <a:noFill/>
          <a:ln w="9525">
            <a:noFill/>
            <a:miter lim="800000"/>
            <a:headEnd/>
            <a:tailEnd/>
          </a:ln>
        </p:spPr>
        <p:txBody>
          <a:bodyPr>
            <a:spAutoFit/>
          </a:bodyPr>
          <a:lstStyle/>
          <a:p>
            <a:r>
              <a:rPr lang="en-AU" altLang="en-US" sz="2200" b="1"/>
              <a:t>Rivers, Lake and Dams</a:t>
            </a:r>
          </a:p>
          <a:p>
            <a:pPr lvl="1">
              <a:buFont typeface="Arial" pitchFamily="34" charset="0"/>
              <a:buChar char="•"/>
            </a:pPr>
            <a:r>
              <a:rPr lang="en-AU" altLang="en-US" sz="2200"/>
              <a:t>Dangers</a:t>
            </a:r>
          </a:p>
          <a:p>
            <a:pPr lvl="1">
              <a:buFont typeface="Arial" pitchFamily="34" charset="0"/>
              <a:buChar char="•"/>
            </a:pPr>
            <a:r>
              <a:rPr lang="en-AU" altLang="en-US" sz="2200"/>
              <a:t>How to stay safe </a:t>
            </a:r>
          </a:p>
          <a:p>
            <a:pPr lvl="1">
              <a:buFont typeface="Arial" pitchFamily="34" charset="0"/>
              <a:buNone/>
            </a:pPr>
            <a:endParaRPr lang="en-AU" altLang="en-US" sz="2200"/>
          </a:p>
          <a:p>
            <a:r>
              <a:rPr lang="en-AU" altLang="en-US" sz="2200" b="1"/>
              <a:t>Beach and Ocean</a:t>
            </a:r>
          </a:p>
          <a:p>
            <a:pPr lvl="1">
              <a:buFont typeface="Arial" pitchFamily="34" charset="0"/>
              <a:buChar char="•"/>
            </a:pPr>
            <a:r>
              <a:rPr lang="en-AU" altLang="en-US" sz="2200"/>
              <a:t>Dangers </a:t>
            </a:r>
          </a:p>
          <a:p>
            <a:pPr lvl="1">
              <a:buFont typeface="Arial" pitchFamily="34" charset="0"/>
              <a:buChar char="•"/>
            </a:pPr>
            <a:r>
              <a:rPr lang="en-AU" altLang="en-US" sz="2200"/>
              <a:t>How to stay safe</a:t>
            </a:r>
          </a:p>
          <a:p>
            <a:pPr lvl="1">
              <a:buFont typeface="Arial" pitchFamily="34" charset="0"/>
              <a:buChar char="•"/>
            </a:pPr>
            <a:endParaRPr lang="en-AU" altLang="en-US" sz="2200"/>
          </a:p>
          <a:p>
            <a:r>
              <a:rPr lang="en-AU" altLang="en-US" sz="2200" b="1"/>
              <a:t>Swimming pool</a:t>
            </a:r>
          </a:p>
          <a:p>
            <a:pPr lvl="1">
              <a:buFont typeface="Arial" pitchFamily="34" charset="0"/>
              <a:buChar char="•"/>
            </a:pPr>
            <a:r>
              <a:rPr lang="en-AU" altLang="en-US" sz="2200"/>
              <a:t>Dangers </a:t>
            </a:r>
          </a:p>
          <a:p>
            <a:pPr lvl="1">
              <a:buFont typeface="Arial" pitchFamily="34" charset="0"/>
              <a:buChar char="•"/>
            </a:pPr>
            <a:r>
              <a:rPr lang="en-AU" altLang="en-US" sz="2200"/>
              <a:t>How to stay safe</a:t>
            </a:r>
          </a:p>
          <a:p>
            <a:pPr lvl="1">
              <a:buFont typeface="Arial" pitchFamily="34" charset="0"/>
              <a:buNone/>
            </a:pPr>
            <a:endParaRPr lang="en-AU" altLang="en-US" sz="2200"/>
          </a:p>
          <a:p>
            <a:r>
              <a:rPr lang="en-AU" altLang="en-US" sz="2200" b="1"/>
              <a:t>Home</a:t>
            </a:r>
          </a:p>
          <a:p>
            <a:pPr lvl="1">
              <a:buFont typeface="Arial" pitchFamily="34" charset="0"/>
              <a:buChar char="•"/>
            </a:pPr>
            <a:r>
              <a:rPr lang="en-AU" altLang="en-US" sz="2200"/>
              <a:t>Dangers </a:t>
            </a:r>
          </a:p>
          <a:p>
            <a:pPr lvl="1">
              <a:buFont typeface="Arial" pitchFamily="34" charset="0"/>
              <a:buChar char="•"/>
            </a:pPr>
            <a:r>
              <a:rPr lang="en-AU" altLang="en-US" sz="2200"/>
              <a:t>How to stay safe</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cstate="screen"/>
          <a:srcRect/>
          <a:stretch>
            <a:fillRect/>
          </a:stretch>
        </p:blipFill>
        <p:spPr bwMode="auto">
          <a:xfrm>
            <a:off x="4932363" y="3933825"/>
            <a:ext cx="792162" cy="871538"/>
          </a:xfrm>
          <a:prstGeom prst="rect">
            <a:avLst/>
          </a:prstGeom>
          <a:noFill/>
          <a:ln w="9525">
            <a:noFill/>
            <a:miter lim="800000"/>
            <a:headEnd/>
            <a:tailEnd/>
          </a:ln>
        </p:spPr>
      </p:pic>
      <p:pic>
        <p:nvPicPr>
          <p:cNvPr id="25603" name="Picture 7"/>
          <p:cNvPicPr>
            <a:picLocks noChangeAspect="1" noChangeArrowheads="1"/>
          </p:cNvPicPr>
          <p:nvPr/>
        </p:nvPicPr>
        <p:blipFill>
          <a:blip r:embed="rId3" cstate="screen"/>
          <a:srcRect/>
          <a:stretch>
            <a:fillRect/>
          </a:stretch>
        </p:blipFill>
        <p:spPr bwMode="auto">
          <a:xfrm>
            <a:off x="6875463" y="1844675"/>
            <a:ext cx="1873250" cy="2506663"/>
          </a:xfrm>
          <a:prstGeom prst="rect">
            <a:avLst/>
          </a:prstGeom>
          <a:noFill/>
          <a:ln w="9525">
            <a:noFill/>
            <a:miter lim="800000"/>
            <a:headEnd/>
            <a:tailEnd/>
          </a:ln>
        </p:spPr>
      </p:pic>
      <p:sp>
        <p:nvSpPr>
          <p:cNvPr id="25604" name="Rectangle 6"/>
          <p:cNvSpPr>
            <a:spLocks noChangeArrowheads="1"/>
          </p:cNvSpPr>
          <p:nvPr/>
        </p:nvSpPr>
        <p:spPr bwMode="auto">
          <a:xfrm>
            <a:off x="0" y="620713"/>
            <a:ext cx="9144000" cy="830262"/>
          </a:xfrm>
          <a:prstGeom prst="rect">
            <a:avLst/>
          </a:prstGeom>
          <a:noFill/>
          <a:ln w="9525">
            <a:noFill/>
            <a:miter lim="800000"/>
            <a:headEnd/>
            <a:tailEnd/>
          </a:ln>
        </p:spPr>
        <p:txBody>
          <a:bodyPr>
            <a:spAutoFit/>
          </a:bodyPr>
          <a:lstStyle/>
          <a:p>
            <a:pPr algn="ctr"/>
            <a:r>
              <a:rPr lang="en-AU" altLang="en-US" sz="2400"/>
              <a:t>ROCK FISHING SAFETY – KEY MESSAGES</a:t>
            </a:r>
            <a:br>
              <a:rPr lang="en-AU" altLang="en-US" sz="2400"/>
            </a:br>
            <a:r>
              <a:rPr lang="en-AU" altLang="en-US" sz="2400"/>
              <a:t> from Recfishwest </a:t>
            </a:r>
          </a:p>
        </p:txBody>
      </p:sp>
      <p:sp>
        <p:nvSpPr>
          <p:cNvPr id="25605" name="Rectangle 9"/>
          <p:cNvSpPr>
            <a:spLocks noChangeArrowheads="1"/>
          </p:cNvSpPr>
          <p:nvPr/>
        </p:nvSpPr>
        <p:spPr bwMode="auto">
          <a:xfrm>
            <a:off x="0" y="1412875"/>
            <a:ext cx="9144000" cy="5445125"/>
          </a:xfrm>
          <a:prstGeom prst="rect">
            <a:avLst/>
          </a:prstGeom>
          <a:noFill/>
          <a:ln w="9525">
            <a:noFill/>
            <a:miter lim="800000"/>
            <a:headEnd/>
            <a:tailEnd/>
          </a:ln>
        </p:spPr>
        <p:txBody>
          <a:bodyPr>
            <a:spAutoFit/>
          </a:bodyPr>
          <a:lstStyle/>
          <a:p>
            <a:pPr algn="ctr">
              <a:buFont typeface="Arial" pitchFamily="34" charset="0"/>
              <a:buNone/>
            </a:pPr>
            <a:r>
              <a:rPr lang="en-AU" altLang="en-US" sz="2000" b="1">
                <a:solidFill>
                  <a:srgbClr val="00B0F0"/>
                </a:solidFill>
              </a:rPr>
              <a:t>DON’T PUT YOUR LIFE ON THE LINE</a:t>
            </a:r>
            <a:r>
              <a:rPr lang="en-AU" altLang="en-US" sz="2000">
                <a:solidFill>
                  <a:srgbClr val="00B0F0"/>
                </a:solidFill>
              </a:rPr>
              <a:t> </a:t>
            </a:r>
          </a:p>
          <a:p>
            <a:r>
              <a:rPr lang="en-AU" altLang="en-US" sz="2000" b="1"/>
              <a:t> </a:t>
            </a:r>
            <a:r>
              <a:rPr lang="en-AU" altLang="en-US" b="1"/>
              <a:t> Tell someone where  you are going</a:t>
            </a:r>
          </a:p>
          <a:p>
            <a:r>
              <a:rPr lang="en-AU" altLang="en-US" b="1"/>
              <a:t>   Never fish alone</a:t>
            </a:r>
            <a:endParaRPr lang="en-AU" altLang="en-US"/>
          </a:p>
          <a:p>
            <a:r>
              <a:rPr lang="en-AU" altLang="en-US" b="1"/>
              <a:t>  Observe first, fish later</a:t>
            </a:r>
            <a:endParaRPr lang="en-AU" altLang="en-US"/>
          </a:p>
          <a:p>
            <a:r>
              <a:rPr lang="en-AU" altLang="en-US" b="1"/>
              <a:t>  Know the area, know the conditions</a:t>
            </a:r>
            <a:r>
              <a:rPr lang="en-AU" altLang="en-US"/>
              <a:t>. </a:t>
            </a:r>
          </a:p>
          <a:p>
            <a:r>
              <a:rPr lang="en-AU" altLang="en-US" b="1"/>
              <a:t>  Wear appropriate clothing</a:t>
            </a:r>
            <a:endParaRPr lang="en-AU" altLang="en-US"/>
          </a:p>
          <a:p>
            <a:r>
              <a:rPr lang="en-AU" altLang="en-US" b="1"/>
              <a:t>  Wear a PDF</a:t>
            </a:r>
          </a:p>
          <a:p>
            <a:r>
              <a:rPr lang="en-AU" altLang="en-US" b="1"/>
              <a:t>  Plan your escape</a:t>
            </a:r>
            <a:endParaRPr lang="en-AU" altLang="en-US"/>
          </a:p>
          <a:p>
            <a:r>
              <a:rPr lang="en-AU" altLang="en-US" b="1"/>
              <a:t>  Use appropriate Public Safety Equipment</a:t>
            </a:r>
            <a:endParaRPr lang="en-AU" altLang="en-US"/>
          </a:p>
          <a:p>
            <a:r>
              <a:rPr lang="en-AU" altLang="en-US" b="1"/>
              <a:t>  Stay alert</a:t>
            </a:r>
          </a:p>
          <a:p>
            <a:endParaRPr lang="en-AU" altLang="en-US" sz="1600" b="1"/>
          </a:p>
          <a:p>
            <a:pPr>
              <a:buFont typeface="Arial" pitchFamily="34" charset="0"/>
              <a:buNone/>
            </a:pPr>
            <a:r>
              <a:rPr lang="en-AU" altLang="en-US" b="1"/>
              <a:t>If you go in… </a:t>
            </a:r>
          </a:p>
          <a:p>
            <a:pPr lvl="1">
              <a:buFont typeface="Wingdings" pitchFamily="2" charset="2"/>
              <a:buChar char="§"/>
            </a:pPr>
            <a:r>
              <a:rPr lang="en-AU" altLang="en-US" sz="1400"/>
              <a:t>Stay calm, swim away from the rocks and remove any heavy or waterlogged clothing. Float on your back and await rescue, or if you’re capable, swim ashore to the safe area you identified from your initial observations. </a:t>
            </a:r>
          </a:p>
          <a:p>
            <a:pPr>
              <a:buFont typeface="Arial" pitchFamily="34" charset="0"/>
              <a:buNone/>
            </a:pPr>
            <a:r>
              <a:rPr lang="en-AU" altLang="en-US" b="1"/>
              <a:t>If you see someone else go in… </a:t>
            </a:r>
            <a:endParaRPr lang="en-AU" altLang="en-US"/>
          </a:p>
          <a:p>
            <a:pPr lvl="1">
              <a:buFont typeface="Wingdings" pitchFamily="2" charset="2"/>
              <a:buChar char="§"/>
            </a:pPr>
            <a:r>
              <a:rPr lang="en-AU" altLang="en-US" sz="1400"/>
              <a:t>Do not jump in if someone is washed into the water. Use your rope or something that floats to help rescue the person. If there’s public safety equipment nearby, know how to use it. Dial 000 or the local Sea Rescue to get help. </a:t>
            </a:r>
          </a:p>
          <a:p>
            <a:pPr lvl="1">
              <a:buFont typeface="Wingdings" pitchFamily="2" charset="2"/>
              <a:buChar char="§"/>
            </a:pPr>
            <a:endParaRPr lang="en-AU" altLang="en-US" sz="1400"/>
          </a:p>
          <a:p>
            <a:pPr lvl="1" algn="ctr">
              <a:buFont typeface="Arial" pitchFamily="34" charset="0"/>
              <a:buNone/>
            </a:pPr>
            <a:r>
              <a:rPr lang="en-AU" altLang="en-US" sz="1600" b="1"/>
              <a:t>For more information please visit www.recfishwest.org.au  9246 3366 </a:t>
            </a:r>
            <a:endParaRPr lang="en-AU" alt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50825" y="2060575"/>
            <a:ext cx="8642350" cy="4524375"/>
          </a:xfrm>
          <a:prstGeom prst="rect">
            <a:avLst/>
          </a:prstGeom>
          <a:noFill/>
          <a:ln w="9525">
            <a:noFill/>
            <a:miter lim="800000"/>
            <a:headEnd/>
            <a:tailEnd/>
          </a:ln>
        </p:spPr>
        <p:txBody>
          <a:bodyPr>
            <a:spAutoFit/>
          </a:bodyPr>
          <a:lstStyle/>
          <a:p>
            <a:pPr lvl="2">
              <a:buFont typeface="Arial" pitchFamily="34" charset="0"/>
              <a:buChar char="•"/>
            </a:pPr>
            <a:r>
              <a:rPr lang="en-AU" altLang="en-US" sz="2400"/>
              <a:t>Assessment</a:t>
            </a:r>
          </a:p>
          <a:p>
            <a:pPr lvl="2">
              <a:buFont typeface="Arial" pitchFamily="34" charset="0"/>
              <a:buChar char="•"/>
            </a:pPr>
            <a:r>
              <a:rPr lang="en-AU" altLang="en-US" sz="2400"/>
              <a:t>Assessor</a:t>
            </a:r>
          </a:p>
          <a:p>
            <a:pPr lvl="2">
              <a:buFont typeface="Arial" pitchFamily="34" charset="0"/>
              <a:buChar char="•"/>
            </a:pPr>
            <a:r>
              <a:rPr lang="en-AU" altLang="en-US" sz="2400"/>
              <a:t>Description of tasks</a:t>
            </a:r>
          </a:p>
          <a:p>
            <a:pPr lvl="2">
              <a:buFont typeface="Arial" pitchFamily="34" charset="0"/>
              <a:buChar char="•"/>
            </a:pPr>
            <a:r>
              <a:rPr lang="en-AU" altLang="en-US" sz="2400"/>
              <a:t>Duration</a:t>
            </a:r>
          </a:p>
          <a:p>
            <a:pPr lvl="2">
              <a:buFont typeface="Arial" pitchFamily="34" charset="0"/>
              <a:buChar char="•"/>
            </a:pPr>
            <a:r>
              <a:rPr lang="en-AU" altLang="en-US" sz="2400"/>
              <a:t>Access and equity</a:t>
            </a:r>
          </a:p>
          <a:p>
            <a:pPr lvl="2">
              <a:buFont typeface="Arial" pitchFamily="34" charset="0"/>
              <a:buChar char="•"/>
            </a:pPr>
            <a:r>
              <a:rPr lang="en-AU" altLang="en-US" sz="2400"/>
              <a:t>Complaints, grievances and appeal policy</a:t>
            </a:r>
          </a:p>
          <a:p>
            <a:pPr lvl="2">
              <a:buFont typeface="Arial" pitchFamily="34" charset="0"/>
              <a:buChar char="•"/>
            </a:pPr>
            <a:r>
              <a:rPr lang="en-AU" altLang="en-US" sz="2400"/>
              <a:t>Course outline</a:t>
            </a:r>
          </a:p>
          <a:p>
            <a:pPr lvl="2">
              <a:buFont typeface="Arial" pitchFamily="34" charset="0"/>
              <a:buChar char="•"/>
            </a:pPr>
            <a:r>
              <a:rPr lang="en-AU" altLang="en-US" sz="2400"/>
              <a:t>History or RLSSA Australia and Western Australia</a:t>
            </a:r>
          </a:p>
          <a:p>
            <a:pPr lvl="2">
              <a:buFont typeface="Arial" pitchFamily="34" charset="0"/>
              <a:buChar char="•"/>
            </a:pPr>
            <a:r>
              <a:rPr lang="en-AU" altLang="en-US" sz="2400"/>
              <a:t>The culture of life  saving</a:t>
            </a:r>
          </a:p>
          <a:p>
            <a:pPr lvl="2">
              <a:buFont typeface="Arial" pitchFamily="34" charset="0"/>
              <a:buChar char="•"/>
            </a:pPr>
            <a:r>
              <a:rPr lang="en-AU" altLang="en-US" sz="2400"/>
              <a:t>Legal Considerations</a:t>
            </a:r>
          </a:p>
          <a:p>
            <a:pPr lvl="2">
              <a:buFont typeface="Arial" pitchFamily="34" charset="0"/>
              <a:buChar char="•"/>
            </a:pPr>
            <a:r>
              <a:rPr lang="en-AU" altLang="en-US" sz="2400"/>
              <a:t>The Good Samaritan</a:t>
            </a:r>
          </a:p>
          <a:p>
            <a:pPr lvl="2">
              <a:buFont typeface="Arial" pitchFamily="34" charset="0"/>
              <a:buChar char="•"/>
            </a:pPr>
            <a:r>
              <a:rPr lang="en-AU" altLang="en-US" sz="2400"/>
              <a:t>How to call for help</a:t>
            </a:r>
          </a:p>
        </p:txBody>
      </p:sp>
      <p:sp>
        <p:nvSpPr>
          <p:cNvPr id="7171" name="Rectangle 6"/>
          <p:cNvSpPr>
            <a:spLocks noChangeArrowheads="1"/>
          </p:cNvSpPr>
          <p:nvPr/>
        </p:nvSpPr>
        <p:spPr bwMode="auto">
          <a:xfrm>
            <a:off x="2843213" y="981075"/>
            <a:ext cx="2894012" cy="708025"/>
          </a:xfrm>
          <a:prstGeom prst="rect">
            <a:avLst/>
          </a:prstGeom>
          <a:noFill/>
          <a:ln w="9525">
            <a:noFill/>
            <a:miter lim="800000"/>
            <a:headEnd/>
            <a:tailEnd/>
          </a:ln>
        </p:spPr>
        <p:txBody>
          <a:bodyPr wrap="none">
            <a:spAutoFit/>
          </a:bodyPr>
          <a:lstStyle/>
          <a:p>
            <a:r>
              <a:rPr lang="en-AU" altLang="en-US" sz="4000"/>
              <a:t>Bronze Star</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screen"/>
          <a:srcRect/>
          <a:stretch>
            <a:fillRect/>
          </a:stretch>
        </p:blipFill>
        <p:spPr bwMode="auto">
          <a:xfrm>
            <a:off x="6443663" y="1844675"/>
            <a:ext cx="2376487" cy="2039938"/>
          </a:xfrm>
          <a:prstGeom prst="rect">
            <a:avLst/>
          </a:prstGeom>
          <a:noFill/>
          <a:ln w="9525">
            <a:noFill/>
            <a:miter lim="800000"/>
            <a:headEnd/>
            <a:tailEnd/>
          </a:ln>
        </p:spPr>
      </p:pic>
      <p:pic>
        <p:nvPicPr>
          <p:cNvPr id="26627" name="Picture 6"/>
          <p:cNvPicPr>
            <a:picLocks noChangeAspect="1" noChangeArrowheads="1"/>
          </p:cNvPicPr>
          <p:nvPr/>
        </p:nvPicPr>
        <p:blipFill>
          <a:blip r:embed="rId3" cstate="screen"/>
          <a:srcRect/>
          <a:stretch>
            <a:fillRect/>
          </a:stretch>
        </p:blipFill>
        <p:spPr bwMode="auto">
          <a:xfrm>
            <a:off x="3276600" y="3141663"/>
            <a:ext cx="2735263" cy="1655762"/>
          </a:xfrm>
          <a:prstGeom prst="rect">
            <a:avLst/>
          </a:prstGeom>
          <a:noFill/>
          <a:ln w="9525">
            <a:noFill/>
            <a:miter lim="800000"/>
            <a:headEnd/>
            <a:tailEnd/>
          </a:ln>
        </p:spPr>
      </p:pic>
      <p:pic>
        <p:nvPicPr>
          <p:cNvPr id="26628" name="Picture 8"/>
          <p:cNvPicPr>
            <a:picLocks noChangeAspect="1" noChangeArrowheads="1"/>
          </p:cNvPicPr>
          <p:nvPr/>
        </p:nvPicPr>
        <p:blipFill>
          <a:blip r:embed="rId4" cstate="screen"/>
          <a:srcRect/>
          <a:stretch>
            <a:fillRect/>
          </a:stretch>
        </p:blipFill>
        <p:spPr bwMode="auto">
          <a:xfrm>
            <a:off x="250825" y="1989138"/>
            <a:ext cx="2592388" cy="2039937"/>
          </a:xfrm>
          <a:prstGeom prst="rect">
            <a:avLst/>
          </a:prstGeom>
          <a:noFill/>
          <a:ln w="9525">
            <a:noFill/>
            <a:miter lim="800000"/>
            <a:headEnd/>
            <a:tailEnd/>
          </a:ln>
        </p:spPr>
      </p:pic>
      <p:pic>
        <p:nvPicPr>
          <p:cNvPr id="26629" name="Picture 9"/>
          <p:cNvPicPr>
            <a:picLocks noChangeAspect="1" noChangeArrowheads="1"/>
          </p:cNvPicPr>
          <p:nvPr/>
        </p:nvPicPr>
        <p:blipFill>
          <a:blip r:embed="rId5" cstate="screen"/>
          <a:srcRect/>
          <a:stretch>
            <a:fillRect/>
          </a:stretch>
        </p:blipFill>
        <p:spPr bwMode="auto">
          <a:xfrm>
            <a:off x="323850" y="4581525"/>
            <a:ext cx="2160588" cy="2009775"/>
          </a:xfrm>
          <a:prstGeom prst="rect">
            <a:avLst/>
          </a:prstGeom>
          <a:noFill/>
          <a:ln w="9525">
            <a:noFill/>
            <a:miter lim="800000"/>
            <a:headEnd/>
            <a:tailEnd/>
          </a:ln>
        </p:spPr>
      </p:pic>
      <p:pic>
        <p:nvPicPr>
          <p:cNvPr id="26630" name="Picture 8"/>
          <p:cNvPicPr>
            <a:picLocks noChangeAspect="1" noChangeArrowheads="1"/>
          </p:cNvPicPr>
          <p:nvPr/>
        </p:nvPicPr>
        <p:blipFill>
          <a:blip r:embed="rId6" cstate="screen"/>
          <a:srcRect/>
          <a:stretch>
            <a:fillRect/>
          </a:stretch>
        </p:blipFill>
        <p:spPr bwMode="auto">
          <a:xfrm>
            <a:off x="3203575" y="5157788"/>
            <a:ext cx="2881313" cy="1376362"/>
          </a:xfrm>
          <a:prstGeom prst="rect">
            <a:avLst/>
          </a:prstGeom>
          <a:noFill/>
          <a:ln w="9525">
            <a:noFill/>
            <a:miter lim="800000"/>
            <a:headEnd/>
            <a:tailEnd/>
          </a:ln>
        </p:spPr>
      </p:pic>
      <p:sp>
        <p:nvSpPr>
          <p:cNvPr id="26631" name="TextBox 11"/>
          <p:cNvSpPr txBox="1">
            <a:spLocks noChangeArrowheads="1"/>
          </p:cNvSpPr>
          <p:nvPr/>
        </p:nvSpPr>
        <p:spPr bwMode="auto">
          <a:xfrm>
            <a:off x="755650" y="3573463"/>
            <a:ext cx="1800225" cy="369887"/>
          </a:xfrm>
          <a:prstGeom prst="rect">
            <a:avLst/>
          </a:prstGeom>
          <a:noFill/>
          <a:ln w="9525">
            <a:noFill/>
            <a:miter lim="800000"/>
            <a:headEnd/>
            <a:tailEnd/>
          </a:ln>
        </p:spPr>
        <p:txBody>
          <a:bodyPr>
            <a:spAutoFit/>
          </a:bodyPr>
          <a:lstStyle/>
          <a:p>
            <a:r>
              <a:rPr lang="en-AU" altLang="en-US">
                <a:solidFill>
                  <a:schemeClr val="bg1"/>
                </a:solidFill>
              </a:rPr>
              <a:t>Stride Entry</a:t>
            </a:r>
          </a:p>
        </p:txBody>
      </p:sp>
      <p:sp>
        <p:nvSpPr>
          <p:cNvPr id="26632" name="TextBox 12"/>
          <p:cNvSpPr txBox="1">
            <a:spLocks noChangeArrowheads="1"/>
          </p:cNvSpPr>
          <p:nvPr/>
        </p:nvSpPr>
        <p:spPr bwMode="auto">
          <a:xfrm>
            <a:off x="6875463" y="3429000"/>
            <a:ext cx="1728787" cy="369888"/>
          </a:xfrm>
          <a:prstGeom prst="rect">
            <a:avLst/>
          </a:prstGeom>
          <a:noFill/>
          <a:ln w="9525">
            <a:noFill/>
            <a:miter lim="800000"/>
            <a:headEnd/>
            <a:tailEnd/>
          </a:ln>
        </p:spPr>
        <p:txBody>
          <a:bodyPr>
            <a:spAutoFit/>
          </a:bodyPr>
          <a:lstStyle/>
          <a:p>
            <a:r>
              <a:rPr lang="en-AU" altLang="en-US">
                <a:solidFill>
                  <a:schemeClr val="bg1"/>
                </a:solidFill>
              </a:rPr>
              <a:t>Compact Jump</a:t>
            </a:r>
          </a:p>
        </p:txBody>
      </p:sp>
      <p:sp>
        <p:nvSpPr>
          <p:cNvPr id="26633" name="TextBox 13"/>
          <p:cNvSpPr txBox="1">
            <a:spLocks noChangeArrowheads="1"/>
          </p:cNvSpPr>
          <p:nvPr/>
        </p:nvSpPr>
        <p:spPr bwMode="auto">
          <a:xfrm>
            <a:off x="3563938" y="6092825"/>
            <a:ext cx="2016125" cy="369888"/>
          </a:xfrm>
          <a:prstGeom prst="rect">
            <a:avLst/>
          </a:prstGeom>
          <a:noFill/>
          <a:ln w="9525">
            <a:noFill/>
            <a:miter lim="800000"/>
            <a:headEnd/>
            <a:tailEnd/>
          </a:ln>
        </p:spPr>
        <p:txBody>
          <a:bodyPr>
            <a:spAutoFit/>
          </a:bodyPr>
          <a:lstStyle/>
          <a:p>
            <a:r>
              <a:rPr lang="en-AU" altLang="en-US">
                <a:solidFill>
                  <a:schemeClr val="bg1"/>
                </a:solidFill>
              </a:rPr>
              <a:t>Accidental Fall in</a:t>
            </a:r>
          </a:p>
        </p:txBody>
      </p:sp>
      <p:sp>
        <p:nvSpPr>
          <p:cNvPr id="26634" name="TextBox 14"/>
          <p:cNvSpPr txBox="1">
            <a:spLocks noChangeArrowheads="1"/>
          </p:cNvSpPr>
          <p:nvPr/>
        </p:nvSpPr>
        <p:spPr bwMode="auto">
          <a:xfrm>
            <a:off x="539750" y="6092825"/>
            <a:ext cx="1800225" cy="368300"/>
          </a:xfrm>
          <a:prstGeom prst="rect">
            <a:avLst/>
          </a:prstGeom>
          <a:noFill/>
          <a:ln w="9525">
            <a:noFill/>
            <a:miter lim="800000"/>
            <a:headEnd/>
            <a:tailEnd/>
          </a:ln>
        </p:spPr>
        <p:txBody>
          <a:bodyPr>
            <a:spAutoFit/>
          </a:bodyPr>
          <a:lstStyle/>
          <a:p>
            <a:r>
              <a:rPr lang="en-AU" altLang="en-US">
                <a:solidFill>
                  <a:schemeClr val="bg1"/>
                </a:solidFill>
              </a:rPr>
              <a:t>Step in Entry</a:t>
            </a:r>
          </a:p>
        </p:txBody>
      </p:sp>
      <p:sp>
        <p:nvSpPr>
          <p:cNvPr id="26635" name="TextBox 15"/>
          <p:cNvSpPr txBox="1">
            <a:spLocks noChangeArrowheads="1"/>
          </p:cNvSpPr>
          <p:nvPr/>
        </p:nvSpPr>
        <p:spPr bwMode="auto">
          <a:xfrm>
            <a:off x="3708400" y="4365625"/>
            <a:ext cx="1871663" cy="369888"/>
          </a:xfrm>
          <a:prstGeom prst="rect">
            <a:avLst/>
          </a:prstGeom>
          <a:noFill/>
          <a:ln w="9525">
            <a:noFill/>
            <a:miter lim="800000"/>
            <a:headEnd/>
            <a:tailEnd/>
          </a:ln>
        </p:spPr>
        <p:txBody>
          <a:bodyPr>
            <a:spAutoFit/>
          </a:bodyPr>
          <a:lstStyle/>
          <a:p>
            <a:r>
              <a:rPr lang="en-AU" altLang="en-US">
                <a:solidFill>
                  <a:schemeClr val="bg1"/>
                </a:solidFill>
              </a:rPr>
              <a:t>Dive in Entry</a:t>
            </a:r>
          </a:p>
        </p:txBody>
      </p:sp>
      <p:pic>
        <p:nvPicPr>
          <p:cNvPr id="26636" name="Picture 9"/>
          <p:cNvPicPr>
            <a:picLocks noChangeAspect="1" noChangeArrowheads="1"/>
          </p:cNvPicPr>
          <p:nvPr/>
        </p:nvPicPr>
        <p:blipFill>
          <a:blip r:embed="rId7" cstate="screen"/>
          <a:srcRect/>
          <a:stretch>
            <a:fillRect/>
          </a:stretch>
        </p:blipFill>
        <p:spPr bwMode="auto">
          <a:xfrm>
            <a:off x="3276600" y="1341438"/>
            <a:ext cx="2808288" cy="1546225"/>
          </a:xfrm>
          <a:prstGeom prst="rect">
            <a:avLst/>
          </a:prstGeom>
          <a:noFill/>
          <a:ln w="9525">
            <a:noFill/>
            <a:miter lim="800000"/>
            <a:headEnd/>
            <a:tailEnd/>
          </a:ln>
        </p:spPr>
      </p:pic>
      <p:pic>
        <p:nvPicPr>
          <p:cNvPr id="26637" name="Picture 10"/>
          <p:cNvPicPr>
            <a:picLocks noChangeAspect="1" noChangeArrowheads="1"/>
          </p:cNvPicPr>
          <p:nvPr/>
        </p:nvPicPr>
        <p:blipFill>
          <a:blip r:embed="rId8" cstate="screen"/>
          <a:srcRect/>
          <a:stretch>
            <a:fillRect/>
          </a:stretch>
        </p:blipFill>
        <p:spPr bwMode="auto">
          <a:xfrm>
            <a:off x="6659563" y="4437063"/>
            <a:ext cx="1928812" cy="2160587"/>
          </a:xfrm>
          <a:prstGeom prst="rect">
            <a:avLst/>
          </a:prstGeom>
          <a:noFill/>
          <a:ln w="9525">
            <a:noFill/>
            <a:miter lim="800000"/>
            <a:headEnd/>
            <a:tailEnd/>
          </a:ln>
        </p:spPr>
      </p:pic>
      <p:sp>
        <p:nvSpPr>
          <p:cNvPr id="26638" name="TextBox 18"/>
          <p:cNvSpPr txBox="1">
            <a:spLocks noChangeArrowheads="1"/>
          </p:cNvSpPr>
          <p:nvPr/>
        </p:nvSpPr>
        <p:spPr bwMode="auto">
          <a:xfrm>
            <a:off x="3708400" y="2492375"/>
            <a:ext cx="2087563" cy="369888"/>
          </a:xfrm>
          <a:prstGeom prst="rect">
            <a:avLst/>
          </a:prstGeom>
          <a:noFill/>
          <a:ln w="9525">
            <a:noFill/>
            <a:miter lim="800000"/>
            <a:headEnd/>
            <a:tailEnd/>
          </a:ln>
        </p:spPr>
        <p:txBody>
          <a:bodyPr>
            <a:spAutoFit/>
          </a:bodyPr>
          <a:lstStyle/>
          <a:p>
            <a:r>
              <a:rPr lang="en-AU" altLang="en-US">
                <a:solidFill>
                  <a:schemeClr val="bg1"/>
                </a:solidFill>
              </a:rPr>
              <a:t>Slide in entry</a:t>
            </a:r>
          </a:p>
        </p:txBody>
      </p:sp>
      <p:sp>
        <p:nvSpPr>
          <p:cNvPr id="26639" name="TextBox 19"/>
          <p:cNvSpPr txBox="1">
            <a:spLocks noChangeArrowheads="1"/>
          </p:cNvSpPr>
          <p:nvPr/>
        </p:nvSpPr>
        <p:spPr bwMode="auto">
          <a:xfrm>
            <a:off x="6875463" y="6237288"/>
            <a:ext cx="1514475" cy="369887"/>
          </a:xfrm>
          <a:prstGeom prst="rect">
            <a:avLst/>
          </a:prstGeom>
          <a:noFill/>
          <a:ln w="9525">
            <a:noFill/>
            <a:miter lim="800000"/>
            <a:headEnd/>
            <a:tailEnd/>
          </a:ln>
        </p:spPr>
        <p:txBody>
          <a:bodyPr>
            <a:spAutoFit/>
          </a:bodyPr>
          <a:lstStyle/>
          <a:p>
            <a:r>
              <a:rPr lang="en-AU" altLang="en-US">
                <a:solidFill>
                  <a:schemeClr val="bg1"/>
                </a:solidFill>
              </a:rPr>
              <a:t>Wade Entry</a:t>
            </a:r>
          </a:p>
        </p:txBody>
      </p:sp>
      <p:sp>
        <p:nvSpPr>
          <p:cNvPr id="26640" name="Rectangle 17"/>
          <p:cNvSpPr>
            <a:spLocks noChangeArrowheads="1"/>
          </p:cNvSpPr>
          <p:nvPr/>
        </p:nvSpPr>
        <p:spPr bwMode="auto">
          <a:xfrm>
            <a:off x="2627313" y="620713"/>
            <a:ext cx="4108450" cy="584200"/>
          </a:xfrm>
          <a:prstGeom prst="rect">
            <a:avLst/>
          </a:prstGeom>
          <a:noFill/>
          <a:ln w="9525">
            <a:noFill/>
            <a:miter lim="800000"/>
            <a:headEnd/>
            <a:tailEnd/>
          </a:ln>
        </p:spPr>
        <p:txBody>
          <a:bodyPr wrap="none">
            <a:spAutoFit/>
          </a:bodyPr>
          <a:lstStyle/>
          <a:p>
            <a:r>
              <a:rPr lang="en-AU" altLang="en-US" sz="3200"/>
              <a:t>TYPES OF ENTRIES</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screen"/>
          <a:srcRect/>
          <a:stretch>
            <a:fillRect/>
          </a:stretch>
        </p:blipFill>
        <p:spPr bwMode="auto">
          <a:xfrm>
            <a:off x="4859338" y="2420938"/>
            <a:ext cx="3830637" cy="3827462"/>
          </a:xfrm>
          <a:prstGeom prst="rect">
            <a:avLst/>
          </a:prstGeom>
          <a:noFill/>
          <a:ln w="9525">
            <a:noFill/>
            <a:miter lim="800000"/>
            <a:headEnd/>
            <a:tailEnd/>
          </a:ln>
        </p:spPr>
      </p:pic>
      <p:pic>
        <p:nvPicPr>
          <p:cNvPr id="27651" name="Picture 5"/>
          <p:cNvPicPr>
            <a:picLocks noChangeAspect="1" noChangeArrowheads="1"/>
          </p:cNvPicPr>
          <p:nvPr/>
        </p:nvPicPr>
        <p:blipFill>
          <a:blip r:embed="rId3" cstate="screen"/>
          <a:srcRect/>
          <a:stretch>
            <a:fillRect/>
          </a:stretch>
        </p:blipFill>
        <p:spPr bwMode="auto">
          <a:xfrm>
            <a:off x="323850" y="2349500"/>
            <a:ext cx="3887788" cy="3889375"/>
          </a:xfrm>
          <a:prstGeom prst="rect">
            <a:avLst/>
          </a:prstGeom>
          <a:noFill/>
          <a:ln w="9525">
            <a:noFill/>
            <a:miter lim="800000"/>
            <a:headEnd/>
            <a:tailEnd/>
          </a:ln>
        </p:spPr>
      </p:pic>
      <p:sp>
        <p:nvSpPr>
          <p:cNvPr id="27652" name="Rectangle 5"/>
          <p:cNvSpPr>
            <a:spLocks noChangeArrowheads="1"/>
          </p:cNvSpPr>
          <p:nvPr/>
        </p:nvSpPr>
        <p:spPr bwMode="auto">
          <a:xfrm>
            <a:off x="539750" y="981075"/>
            <a:ext cx="8135938" cy="522288"/>
          </a:xfrm>
          <a:prstGeom prst="rect">
            <a:avLst/>
          </a:prstGeom>
          <a:noFill/>
          <a:ln w="9525">
            <a:noFill/>
            <a:miter lim="800000"/>
            <a:headEnd/>
            <a:tailEnd/>
          </a:ln>
        </p:spPr>
        <p:txBody>
          <a:bodyPr>
            <a:spAutoFit/>
          </a:bodyPr>
          <a:lstStyle/>
          <a:p>
            <a:r>
              <a:rPr lang="en-AU" altLang="en-US" sz="2800"/>
              <a:t>HEAD FIRST AND FEET FIRST SURFACE DIVE</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203575" y="620713"/>
            <a:ext cx="2416175" cy="646112"/>
          </a:xfrm>
          <a:prstGeom prst="rect">
            <a:avLst/>
          </a:prstGeom>
          <a:noFill/>
          <a:ln w="9525">
            <a:noFill/>
            <a:miter lim="800000"/>
            <a:headEnd/>
            <a:tailEnd/>
          </a:ln>
        </p:spPr>
        <p:txBody>
          <a:bodyPr wrap="none">
            <a:spAutoFit/>
          </a:bodyPr>
          <a:lstStyle/>
          <a:p>
            <a:r>
              <a:rPr lang="en-AU" altLang="en-US" sz="3600"/>
              <a:t>RESCUES</a:t>
            </a:r>
          </a:p>
        </p:txBody>
      </p:sp>
      <p:sp>
        <p:nvSpPr>
          <p:cNvPr id="7" name="Rectangle 6"/>
          <p:cNvSpPr/>
          <p:nvPr/>
        </p:nvSpPr>
        <p:spPr>
          <a:xfrm>
            <a:off x="0" y="1225550"/>
            <a:ext cx="9144000" cy="5632450"/>
          </a:xfrm>
          <a:prstGeom prst="rect">
            <a:avLst/>
          </a:prstGeom>
        </p:spPr>
        <p:txBody>
          <a:bodyPr>
            <a:spAutoFit/>
          </a:bodyPr>
          <a:lstStyle/>
          <a:p>
            <a:pPr algn="ctr">
              <a:buFont typeface="Arial" charset="0"/>
              <a:buNone/>
              <a:defRPr/>
            </a:pPr>
            <a:r>
              <a:rPr lang="en-AU" altLang="en-US" sz="2000" b="1" dirty="0"/>
              <a:t>Self preservation is a priority</a:t>
            </a:r>
          </a:p>
          <a:p>
            <a:pPr algn="ctr">
              <a:buFont typeface="Arial" charset="0"/>
              <a:buNone/>
              <a:defRPr/>
            </a:pPr>
            <a:endParaRPr lang="en-AU" altLang="en-US" sz="2000" b="1" dirty="0"/>
          </a:p>
          <a:p>
            <a:pPr>
              <a:defRPr/>
            </a:pPr>
            <a:r>
              <a:rPr lang="en-AU" altLang="en-US" sz="2000" b="1" dirty="0"/>
              <a:t> 4 A’s in any rescue</a:t>
            </a:r>
          </a:p>
          <a:p>
            <a:pPr marL="400050" lvl="1">
              <a:buFont typeface="Arial" pitchFamily="34" charset="0"/>
              <a:buChar char="•"/>
              <a:defRPr/>
            </a:pPr>
            <a:r>
              <a:rPr lang="en-AU" altLang="en-US" sz="1600" b="1" dirty="0"/>
              <a:t>  </a:t>
            </a:r>
            <a:r>
              <a:rPr lang="en-AU" altLang="en-US" sz="1600" dirty="0"/>
              <a:t>Awareness </a:t>
            </a:r>
          </a:p>
          <a:p>
            <a:pPr marL="400050" lvl="1">
              <a:buFont typeface="Arial" pitchFamily="34" charset="0"/>
              <a:buChar char="•"/>
              <a:defRPr/>
            </a:pPr>
            <a:r>
              <a:rPr lang="en-AU" altLang="en-US" sz="1600" dirty="0"/>
              <a:t>  Assessment </a:t>
            </a:r>
          </a:p>
          <a:p>
            <a:pPr marL="400050" lvl="1">
              <a:buFont typeface="Arial" pitchFamily="34" charset="0"/>
              <a:buChar char="•"/>
              <a:defRPr/>
            </a:pPr>
            <a:r>
              <a:rPr lang="en-AU" altLang="en-US" sz="1600" dirty="0"/>
              <a:t>  Action </a:t>
            </a:r>
          </a:p>
          <a:p>
            <a:pPr marL="400050" lvl="1">
              <a:buFont typeface="Arial" pitchFamily="34" charset="0"/>
              <a:buChar char="•"/>
              <a:defRPr/>
            </a:pPr>
            <a:r>
              <a:rPr lang="en-AU" altLang="en-US" sz="1600" dirty="0"/>
              <a:t>  Aftercare </a:t>
            </a:r>
          </a:p>
          <a:p>
            <a:pPr marL="400050" lvl="1">
              <a:buFont typeface="Arial" pitchFamily="34" charset="0"/>
              <a:buChar char="•"/>
              <a:defRPr/>
            </a:pPr>
            <a:endParaRPr lang="en-AU" altLang="en-US" sz="1600" dirty="0"/>
          </a:p>
          <a:p>
            <a:pPr>
              <a:defRPr/>
            </a:pPr>
            <a:r>
              <a:rPr lang="en-AU" altLang="en-US" sz="2000" dirty="0"/>
              <a:t>  Categories of persons in difficulty</a:t>
            </a:r>
          </a:p>
          <a:p>
            <a:pPr marL="400050" lvl="1">
              <a:buFont typeface="Arial" pitchFamily="34" charset="0"/>
              <a:buChar char="•"/>
              <a:defRPr/>
            </a:pPr>
            <a:r>
              <a:rPr lang="en-AU" altLang="en-US" sz="1200" dirty="0"/>
              <a:t>   </a:t>
            </a:r>
            <a:r>
              <a:rPr lang="en-AU" altLang="en-US" sz="1600" dirty="0"/>
              <a:t>Non Swimmer</a:t>
            </a:r>
          </a:p>
          <a:p>
            <a:pPr marL="400050" lvl="1">
              <a:buFont typeface="Arial" pitchFamily="34" charset="0"/>
              <a:buChar char="•"/>
              <a:defRPr/>
            </a:pPr>
            <a:r>
              <a:rPr lang="en-AU" altLang="en-US" sz="1600" dirty="0"/>
              <a:t>  Weak swimmer</a:t>
            </a:r>
          </a:p>
          <a:p>
            <a:pPr marL="400050" lvl="1">
              <a:buFont typeface="Arial" pitchFamily="34" charset="0"/>
              <a:buChar char="•"/>
              <a:defRPr/>
            </a:pPr>
            <a:r>
              <a:rPr lang="en-AU" altLang="en-US" sz="1600" dirty="0"/>
              <a:t>  Injured swimmer</a:t>
            </a:r>
          </a:p>
          <a:p>
            <a:pPr marL="400050" lvl="1">
              <a:buFont typeface="Arial" pitchFamily="34" charset="0"/>
              <a:buChar char="•"/>
              <a:defRPr/>
            </a:pPr>
            <a:r>
              <a:rPr lang="en-AU" altLang="en-US" sz="1600" dirty="0"/>
              <a:t>  Unconscious</a:t>
            </a:r>
          </a:p>
          <a:p>
            <a:pPr marL="400050" lvl="1">
              <a:buFont typeface="Arial" pitchFamily="34" charset="0"/>
              <a:buChar char="•"/>
              <a:defRPr/>
            </a:pPr>
            <a:endParaRPr lang="en-AU" altLang="en-US" sz="1600" dirty="0"/>
          </a:p>
          <a:p>
            <a:pPr>
              <a:defRPr/>
            </a:pPr>
            <a:r>
              <a:rPr lang="en-AU" altLang="en-US" sz="2000" dirty="0"/>
              <a:t>  Rescue techniques</a:t>
            </a:r>
          </a:p>
          <a:p>
            <a:pPr marL="400050" lvl="1">
              <a:buFont typeface="Arial" pitchFamily="34" charset="0"/>
              <a:buChar char="•"/>
              <a:defRPr/>
            </a:pPr>
            <a:r>
              <a:rPr lang="en-AU" altLang="en-US" sz="1600" dirty="0"/>
              <a:t>  Non swimming –Talk-reach-throw-wade-row</a:t>
            </a:r>
          </a:p>
          <a:p>
            <a:pPr marL="400050" lvl="1">
              <a:buFont typeface="Arial" pitchFamily="34" charset="0"/>
              <a:buChar char="•"/>
              <a:defRPr/>
            </a:pPr>
            <a:r>
              <a:rPr lang="en-AU" altLang="en-US" sz="1600" dirty="0"/>
              <a:t>  Swimming rescues- swim-tow</a:t>
            </a:r>
          </a:p>
          <a:p>
            <a:pPr>
              <a:buFont typeface="Arial" charset="0"/>
              <a:buNone/>
              <a:defRPr/>
            </a:pPr>
            <a:endParaRPr lang="en-AU" altLang="en-US" sz="2000" dirty="0"/>
          </a:p>
          <a:p>
            <a:pPr marL="514350" lvl="1" algn="ctr">
              <a:buFont typeface="Arial" panose="020B0604020202020204" pitchFamily="34" charset="0"/>
              <a:buNone/>
              <a:defRPr/>
            </a:pPr>
            <a:r>
              <a:rPr lang="en-AU" altLang="en-US" sz="2000" b="1" dirty="0"/>
              <a:t>TALK, REACH, THROW, WADE, ROW, SWIM, TOW</a:t>
            </a:r>
            <a:endParaRPr lang="en-AU" altLang="en-US" sz="800" b="1" dirty="0"/>
          </a:p>
          <a:p>
            <a:pPr marL="514350" lvl="1" algn="ctr">
              <a:buFont typeface="Arial" panose="020B0604020202020204" pitchFamily="34" charset="0"/>
              <a:buNone/>
              <a:defRPr/>
            </a:pPr>
            <a:endParaRPr lang="en-AU" altLang="en-US" sz="800" b="1" dirty="0"/>
          </a:p>
          <a:p>
            <a:pPr marL="514350" lvl="1" algn="ctr">
              <a:buFont typeface="Arial" panose="020B0604020202020204" pitchFamily="34" charset="0"/>
              <a:buNone/>
              <a:defRPr/>
            </a:pPr>
            <a:r>
              <a:rPr lang="en-AU" altLang="en-US" sz="2000" b="1" u="sng" dirty="0">
                <a:solidFill>
                  <a:srgbClr val="FF0000"/>
                </a:solidFill>
              </a:rPr>
              <a:t>T</a:t>
            </a:r>
            <a:r>
              <a:rPr lang="en-AU" altLang="en-US" sz="2000" b="1" u="sng" dirty="0"/>
              <a:t>O </a:t>
            </a:r>
            <a:r>
              <a:rPr lang="en-AU" altLang="en-US" sz="2000" b="1" u="sng" dirty="0">
                <a:solidFill>
                  <a:srgbClr val="FF0000"/>
                </a:solidFill>
              </a:rPr>
              <a:t>R</a:t>
            </a:r>
            <a:r>
              <a:rPr lang="en-AU" altLang="en-US" sz="2000" b="1" u="sng" dirty="0"/>
              <a:t>IDE </a:t>
            </a:r>
            <a:r>
              <a:rPr lang="en-AU" altLang="en-US" sz="2000" b="1" u="sng" dirty="0">
                <a:solidFill>
                  <a:srgbClr val="FF0000"/>
                </a:solidFill>
              </a:rPr>
              <a:t>T</a:t>
            </a:r>
            <a:r>
              <a:rPr lang="en-AU" altLang="en-US" sz="2000" b="1" u="sng" dirty="0"/>
              <a:t>HE </a:t>
            </a:r>
            <a:r>
              <a:rPr lang="en-AU" altLang="en-US" sz="2000" b="1" u="sng" dirty="0">
                <a:solidFill>
                  <a:srgbClr val="FF0000"/>
                </a:solidFill>
              </a:rPr>
              <a:t>W</a:t>
            </a:r>
            <a:r>
              <a:rPr lang="en-AU" altLang="en-US" sz="2000" b="1" u="sng" dirty="0"/>
              <a:t>AVE </a:t>
            </a:r>
            <a:r>
              <a:rPr lang="en-AU" altLang="en-US" sz="2000" b="1" u="sng" dirty="0">
                <a:solidFill>
                  <a:srgbClr val="FF0000"/>
                </a:solidFill>
              </a:rPr>
              <a:t>R</a:t>
            </a:r>
            <a:r>
              <a:rPr lang="en-AU" altLang="en-US" sz="2000" b="1" u="sng" dirty="0"/>
              <a:t>EALLY </a:t>
            </a:r>
            <a:r>
              <a:rPr lang="en-AU" altLang="en-US" sz="2000" b="1" u="sng" dirty="0">
                <a:solidFill>
                  <a:srgbClr val="FF0000"/>
                </a:solidFill>
              </a:rPr>
              <a:t>S</a:t>
            </a:r>
            <a:r>
              <a:rPr lang="en-AU" altLang="en-US" sz="2000" b="1" u="sng" dirty="0"/>
              <a:t>AFE </a:t>
            </a:r>
            <a:r>
              <a:rPr lang="en-AU" altLang="en-US" sz="2000" b="1" u="sng" dirty="0">
                <a:solidFill>
                  <a:srgbClr val="FF0000"/>
                </a:solidFill>
              </a:rPr>
              <a:t>T</a:t>
            </a:r>
            <a:r>
              <a:rPr lang="en-AU" altLang="en-US" sz="2000" b="1" u="sng" dirty="0"/>
              <a:t>ODAY</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1835150" y="692150"/>
            <a:ext cx="5468938" cy="646113"/>
          </a:xfrm>
          <a:prstGeom prst="rect">
            <a:avLst/>
          </a:prstGeom>
          <a:noFill/>
          <a:ln w="9525">
            <a:noFill/>
            <a:miter lim="800000"/>
            <a:headEnd/>
            <a:tailEnd/>
          </a:ln>
        </p:spPr>
        <p:txBody>
          <a:bodyPr wrap="none">
            <a:spAutoFit/>
          </a:bodyPr>
          <a:lstStyle/>
          <a:p>
            <a:r>
              <a:rPr lang="en-AU" altLang="en-US" sz="3600"/>
              <a:t>Resuscitation in the water</a:t>
            </a:r>
          </a:p>
        </p:txBody>
      </p:sp>
      <p:sp>
        <p:nvSpPr>
          <p:cNvPr id="29699" name="Rectangle 8"/>
          <p:cNvSpPr>
            <a:spLocks noChangeArrowheads="1"/>
          </p:cNvSpPr>
          <p:nvPr/>
        </p:nvSpPr>
        <p:spPr bwMode="auto">
          <a:xfrm>
            <a:off x="2268538" y="3716338"/>
            <a:ext cx="4824412" cy="461962"/>
          </a:xfrm>
          <a:prstGeom prst="rect">
            <a:avLst/>
          </a:prstGeom>
          <a:noFill/>
          <a:ln w="9525">
            <a:noFill/>
            <a:miter lim="800000"/>
            <a:headEnd/>
            <a:tailEnd/>
          </a:ln>
        </p:spPr>
        <p:txBody>
          <a:bodyPr>
            <a:spAutoFit/>
          </a:bodyPr>
          <a:lstStyle/>
          <a:p>
            <a:pPr algn="ctr">
              <a:buFont typeface="Arial" pitchFamily="34" charset="0"/>
              <a:buNone/>
            </a:pPr>
            <a:r>
              <a:rPr lang="en-AU" altLang="en-US" sz="2400"/>
              <a:t>Deep water resuscitation</a:t>
            </a:r>
          </a:p>
        </p:txBody>
      </p:sp>
      <p:sp>
        <p:nvSpPr>
          <p:cNvPr id="29700" name="Rectangle 9"/>
          <p:cNvSpPr>
            <a:spLocks noChangeArrowheads="1"/>
          </p:cNvSpPr>
          <p:nvPr/>
        </p:nvSpPr>
        <p:spPr bwMode="auto">
          <a:xfrm>
            <a:off x="2339975" y="1268413"/>
            <a:ext cx="4608513" cy="461962"/>
          </a:xfrm>
          <a:prstGeom prst="rect">
            <a:avLst/>
          </a:prstGeom>
          <a:noFill/>
          <a:ln w="9525">
            <a:noFill/>
            <a:miter lim="800000"/>
            <a:headEnd/>
            <a:tailEnd/>
          </a:ln>
        </p:spPr>
        <p:txBody>
          <a:bodyPr>
            <a:spAutoFit/>
          </a:bodyPr>
          <a:lstStyle/>
          <a:p>
            <a:pPr algn="ctr">
              <a:buFont typeface="Arial" pitchFamily="34" charset="0"/>
              <a:buNone/>
            </a:pPr>
            <a:r>
              <a:rPr lang="en-AU" altLang="en-US" sz="2400"/>
              <a:t>Shallow water resuscitation</a:t>
            </a:r>
          </a:p>
        </p:txBody>
      </p:sp>
      <p:pic>
        <p:nvPicPr>
          <p:cNvPr id="29701" name="Picture 6" descr="C:\Users\Bruce\Pictures\2013-03-25 new camera 03 2013\new camera 03 2013 829.JPG"/>
          <p:cNvPicPr>
            <a:picLocks noChangeAspect="1" noChangeArrowheads="1"/>
          </p:cNvPicPr>
          <p:nvPr/>
        </p:nvPicPr>
        <p:blipFill>
          <a:blip r:embed="rId2" cstate="screen"/>
          <a:srcRect/>
          <a:stretch>
            <a:fillRect/>
          </a:stretch>
        </p:blipFill>
        <p:spPr bwMode="auto">
          <a:xfrm>
            <a:off x="3348038" y="4437063"/>
            <a:ext cx="2844800" cy="1827212"/>
          </a:xfrm>
          <a:prstGeom prst="rect">
            <a:avLst/>
          </a:prstGeom>
          <a:noFill/>
          <a:ln w="9525">
            <a:noFill/>
            <a:miter lim="800000"/>
            <a:headEnd/>
            <a:tailEnd/>
          </a:ln>
        </p:spPr>
      </p:pic>
      <p:pic>
        <p:nvPicPr>
          <p:cNvPr id="29702" name="Picture 1"/>
          <p:cNvPicPr>
            <a:picLocks noChangeAspect="1"/>
          </p:cNvPicPr>
          <p:nvPr/>
        </p:nvPicPr>
        <p:blipFill>
          <a:blip r:embed="rId3" cstate="screen"/>
          <a:srcRect/>
          <a:stretch>
            <a:fillRect/>
          </a:stretch>
        </p:blipFill>
        <p:spPr bwMode="auto">
          <a:xfrm>
            <a:off x="3419475" y="1730375"/>
            <a:ext cx="2773363" cy="18732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0722" name="Picture 39"/>
          <p:cNvPicPr>
            <a:picLocks noChangeAspect="1" noChangeArrowheads="1"/>
          </p:cNvPicPr>
          <p:nvPr/>
        </p:nvPicPr>
        <p:blipFill>
          <a:blip r:embed="rId2" cstate="screen"/>
          <a:srcRect/>
          <a:stretch>
            <a:fillRect/>
          </a:stretch>
        </p:blipFill>
        <p:spPr bwMode="auto">
          <a:xfrm>
            <a:off x="250825" y="1412875"/>
            <a:ext cx="2592388" cy="1584325"/>
          </a:xfrm>
          <a:prstGeom prst="rect">
            <a:avLst/>
          </a:prstGeom>
          <a:noFill/>
          <a:ln w="9525">
            <a:noFill/>
            <a:miter lim="800000"/>
            <a:headEnd/>
            <a:tailEnd/>
          </a:ln>
        </p:spPr>
      </p:pic>
      <p:pic>
        <p:nvPicPr>
          <p:cNvPr id="30723" name="Picture 40"/>
          <p:cNvPicPr>
            <a:picLocks noChangeAspect="1" noChangeArrowheads="1"/>
          </p:cNvPicPr>
          <p:nvPr/>
        </p:nvPicPr>
        <p:blipFill>
          <a:blip r:embed="rId3" cstate="screen"/>
          <a:srcRect/>
          <a:stretch>
            <a:fillRect/>
          </a:stretch>
        </p:blipFill>
        <p:spPr bwMode="auto">
          <a:xfrm>
            <a:off x="3348038" y="1341438"/>
            <a:ext cx="2447925" cy="1584325"/>
          </a:xfrm>
          <a:prstGeom prst="rect">
            <a:avLst/>
          </a:prstGeom>
          <a:noFill/>
          <a:ln w="9525">
            <a:noFill/>
            <a:miter lim="800000"/>
            <a:headEnd/>
            <a:tailEnd/>
          </a:ln>
        </p:spPr>
      </p:pic>
      <p:pic>
        <p:nvPicPr>
          <p:cNvPr id="30724" name="Picture 41"/>
          <p:cNvPicPr>
            <a:picLocks noChangeAspect="1" noChangeArrowheads="1"/>
          </p:cNvPicPr>
          <p:nvPr/>
        </p:nvPicPr>
        <p:blipFill>
          <a:blip r:embed="rId4" cstate="screen"/>
          <a:srcRect/>
          <a:stretch>
            <a:fillRect/>
          </a:stretch>
        </p:blipFill>
        <p:spPr bwMode="auto">
          <a:xfrm>
            <a:off x="6372225" y="1412875"/>
            <a:ext cx="2520950" cy="1584325"/>
          </a:xfrm>
          <a:prstGeom prst="rect">
            <a:avLst/>
          </a:prstGeom>
          <a:noFill/>
          <a:ln w="9525">
            <a:noFill/>
            <a:miter lim="800000"/>
            <a:headEnd/>
            <a:tailEnd/>
          </a:ln>
        </p:spPr>
      </p:pic>
      <p:pic>
        <p:nvPicPr>
          <p:cNvPr id="30725" name="Picture 42"/>
          <p:cNvPicPr>
            <a:picLocks noChangeAspect="1" noChangeArrowheads="1"/>
          </p:cNvPicPr>
          <p:nvPr/>
        </p:nvPicPr>
        <p:blipFill>
          <a:blip r:embed="rId5" cstate="screen"/>
          <a:srcRect/>
          <a:stretch>
            <a:fillRect/>
          </a:stretch>
        </p:blipFill>
        <p:spPr bwMode="auto">
          <a:xfrm>
            <a:off x="250825" y="3141663"/>
            <a:ext cx="2592388" cy="1655762"/>
          </a:xfrm>
          <a:prstGeom prst="rect">
            <a:avLst/>
          </a:prstGeom>
          <a:noFill/>
          <a:ln w="9525">
            <a:noFill/>
            <a:miter lim="800000"/>
            <a:headEnd/>
            <a:tailEnd/>
          </a:ln>
        </p:spPr>
      </p:pic>
      <p:pic>
        <p:nvPicPr>
          <p:cNvPr id="30726" name="Picture 43"/>
          <p:cNvPicPr>
            <a:picLocks noChangeAspect="1" noChangeArrowheads="1"/>
          </p:cNvPicPr>
          <p:nvPr/>
        </p:nvPicPr>
        <p:blipFill>
          <a:blip r:embed="rId6" cstate="screen"/>
          <a:srcRect/>
          <a:stretch>
            <a:fillRect/>
          </a:stretch>
        </p:blipFill>
        <p:spPr bwMode="auto">
          <a:xfrm>
            <a:off x="3276600" y="3213100"/>
            <a:ext cx="2519363" cy="1655763"/>
          </a:xfrm>
          <a:prstGeom prst="rect">
            <a:avLst/>
          </a:prstGeom>
          <a:noFill/>
          <a:ln w="9525">
            <a:noFill/>
            <a:miter lim="800000"/>
            <a:headEnd/>
            <a:tailEnd/>
          </a:ln>
        </p:spPr>
      </p:pic>
      <p:pic>
        <p:nvPicPr>
          <p:cNvPr id="30727" name="Picture 44"/>
          <p:cNvPicPr>
            <a:picLocks noChangeAspect="1" noChangeArrowheads="1"/>
          </p:cNvPicPr>
          <p:nvPr/>
        </p:nvPicPr>
        <p:blipFill>
          <a:blip r:embed="rId7" cstate="screen"/>
          <a:srcRect/>
          <a:stretch>
            <a:fillRect/>
          </a:stretch>
        </p:blipFill>
        <p:spPr bwMode="auto">
          <a:xfrm>
            <a:off x="250825" y="5013325"/>
            <a:ext cx="2520950" cy="1655763"/>
          </a:xfrm>
          <a:prstGeom prst="rect">
            <a:avLst/>
          </a:prstGeom>
          <a:noFill/>
          <a:ln w="9525">
            <a:noFill/>
            <a:miter lim="800000"/>
            <a:headEnd/>
            <a:tailEnd/>
          </a:ln>
        </p:spPr>
      </p:pic>
      <p:pic>
        <p:nvPicPr>
          <p:cNvPr id="30728" name="Picture 45"/>
          <p:cNvPicPr>
            <a:picLocks noChangeAspect="1" noChangeArrowheads="1"/>
          </p:cNvPicPr>
          <p:nvPr/>
        </p:nvPicPr>
        <p:blipFill>
          <a:blip r:embed="rId8" cstate="screen"/>
          <a:srcRect/>
          <a:stretch>
            <a:fillRect/>
          </a:stretch>
        </p:blipFill>
        <p:spPr bwMode="auto">
          <a:xfrm>
            <a:off x="3276600" y="5084763"/>
            <a:ext cx="2592388" cy="1584325"/>
          </a:xfrm>
          <a:prstGeom prst="rect">
            <a:avLst/>
          </a:prstGeom>
          <a:noFill/>
          <a:ln w="9525">
            <a:noFill/>
            <a:miter lim="800000"/>
            <a:headEnd/>
            <a:tailEnd/>
          </a:ln>
        </p:spPr>
      </p:pic>
      <p:pic>
        <p:nvPicPr>
          <p:cNvPr id="30729" name="Picture 46"/>
          <p:cNvPicPr>
            <a:picLocks noChangeAspect="1" noChangeArrowheads="1"/>
          </p:cNvPicPr>
          <p:nvPr/>
        </p:nvPicPr>
        <p:blipFill>
          <a:blip r:embed="rId9" cstate="screen"/>
          <a:srcRect/>
          <a:stretch>
            <a:fillRect/>
          </a:stretch>
        </p:blipFill>
        <p:spPr bwMode="auto">
          <a:xfrm>
            <a:off x="6372225" y="3141663"/>
            <a:ext cx="2592388" cy="1655762"/>
          </a:xfrm>
          <a:prstGeom prst="rect">
            <a:avLst/>
          </a:prstGeom>
          <a:noFill/>
          <a:ln w="9525">
            <a:noFill/>
            <a:miter lim="800000"/>
            <a:headEnd/>
            <a:tailEnd/>
          </a:ln>
        </p:spPr>
      </p:pic>
      <p:pic>
        <p:nvPicPr>
          <p:cNvPr id="30730" name="Picture 47"/>
          <p:cNvPicPr>
            <a:picLocks noChangeAspect="1" noChangeArrowheads="1"/>
          </p:cNvPicPr>
          <p:nvPr/>
        </p:nvPicPr>
        <p:blipFill>
          <a:blip r:embed="rId10" cstate="screen"/>
          <a:srcRect/>
          <a:stretch>
            <a:fillRect/>
          </a:stretch>
        </p:blipFill>
        <p:spPr bwMode="auto">
          <a:xfrm>
            <a:off x="6372225" y="5157788"/>
            <a:ext cx="2520950" cy="1512887"/>
          </a:xfrm>
          <a:prstGeom prst="rect">
            <a:avLst/>
          </a:prstGeom>
          <a:noFill/>
          <a:ln w="9525">
            <a:noFill/>
            <a:miter lim="800000"/>
            <a:headEnd/>
            <a:tailEnd/>
          </a:ln>
        </p:spPr>
      </p:pic>
      <p:sp>
        <p:nvSpPr>
          <p:cNvPr id="30731" name="TextBox 14"/>
          <p:cNvSpPr txBox="1">
            <a:spLocks noChangeArrowheads="1"/>
          </p:cNvSpPr>
          <p:nvPr/>
        </p:nvSpPr>
        <p:spPr bwMode="auto">
          <a:xfrm>
            <a:off x="827088" y="2565400"/>
            <a:ext cx="1439862" cy="369888"/>
          </a:xfrm>
          <a:prstGeom prst="rect">
            <a:avLst/>
          </a:prstGeom>
          <a:noFill/>
          <a:ln w="9525">
            <a:noFill/>
            <a:miter lim="800000"/>
            <a:headEnd/>
            <a:tailEnd/>
          </a:ln>
        </p:spPr>
        <p:txBody>
          <a:bodyPr>
            <a:spAutoFit/>
          </a:bodyPr>
          <a:lstStyle/>
          <a:p>
            <a:r>
              <a:rPr lang="en-AU" altLang="en-US">
                <a:solidFill>
                  <a:schemeClr val="bg1"/>
                </a:solidFill>
              </a:rPr>
              <a:t>Wrist tow</a:t>
            </a:r>
          </a:p>
        </p:txBody>
      </p:sp>
      <p:sp>
        <p:nvSpPr>
          <p:cNvPr id="30732" name="TextBox 15"/>
          <p:cNvSpPr txBox="1">
            <a:spLocks noChangeArrowheads="1"/>
          </p:cNvSpPr>
          <p:nvPr/>
        </p:nvSpPr>
        <p:spPr bwMode="auto">
          <a:xfrm>
            <a:off x="3708400" y="2565400"/>
            <a:ext cx="1727200" cy="369888"/>
          </a:xfrm>
          <a:prstGeom prst="rect">
            <a:avLst/>
          </a:prstGeom>
          <a:noFill/>
          <a:ln w="9525">
            <a:noFill/>
            <a:miter lim="800000"/>
            <a:headEnd/>
            <a:tailEnd/>
          </a:ln>
        </p:spPr>
        <p:txBody>
          <a:bodyPr>
            <a:spAutoFit/>
          </a:bodyPr>
          <a:lstStyle/>
          <a:p>
            <a:r>
              <a:rPr lang="en-AU" altLang="en-US">
                <a:solidFill>
                  <a:schemeClr val="bg1"/>
                </a:solidFill>
              </a:rPr>
              <a:t>Vice Grip tow</a:t>
            </a:r>
          </a:p>
        </p:txBody>
      </p:sp>
      <p:sp>
        <p:nvSpPr>
          <p:cNvPr id="30733" name="TextBox 16"/>
          <p:cNvSpPr txBox="1">
            <a:spLocks noChangeArrowheads="1"/>
          </p:cNvSpPr>
          <p:nvPr/>
        </p:nvSpPr>
        <p:spPr bwMode="auto">
          <a:xfrm>
            <a:off x="6588125" y="2565400"/>
            <a:ext cx="2087563" cy="368300"/>
          </a:xfrm>
          <a:prstGeom prst="rect">
            <a:avLst/>
          </a:prstGeom>
          <a:noFill/>
          <a:ln w="9525">
            <a:noFill/>
            <a:miter lim="800000"/>
            <a:headEnd/>
            <a:tailEnd/>
          </a:ln>
        </p:spPr>
        <p:txBody>
          <a:bodyPr>
            <a:spAutoFit/>
          </a:bodyPr>
          <a:lstStyle/>
          <a:p>
            <a:r>
              <a:rPr lang="en-AU" altLang="en-US">
                <a:solidFill>
                  <a:schemeClr val="bg1"/>
                </a:solidFill>
              </a:rPr>
              <a:t>Double armpit tow</a:t>
            </a:r>
          </a:p>
        </p:txBody>
      </p:sp>
      <p:sp>
        <p:nvSpPr>
          <p:cNvPr id="30734" name="TextBox 17"/>
          <p:cNvSpPr txBox="1">
            <a:spLocks noChangeArrowheads="1"/>
          </p:cNvSpPr>
          <p:nvPr/>
        </p:nvSpPr>
        <p:spPr bwMode="auto">
          <a:xfrm>
            <a:off x="755650" y="4365625"/>
            <a:ext cx="1511300" cy="369888"/>
          </a:xfrm>
          <a:prstGeom prst="rect">
            <a:avLst/>
          </a:prstGeom>
          <a:noFill/>
          <a:ln w="9525">
            <a:noFill/>
            <a:miter lim="800000"/>
            <a:headEnd/>
            <a:tailEnd/>
          </a:ln>
        </p:spPr>
        <p:txBody>
          <a:bodyPr>
            <a:spAutoFit/>
          </a:bodyPr>
          <a:lstStyle/>
          <a:p>
            <a:r>
              <a:rPr lang="en-AU" altLang="en-US">
                <a:solidFill>
                  <a:schemeClr val="bg1"/>
                </a:solidFill>
              </a:rPr>
              <a:t>Clothes tow</a:t>
            </a:r>
          </a:p>
        </p:txBody>
      </p:sp>
      <p:sp>
        <p:nvSpPr>
          <p:cNvPr id="30735" name="TextBox 18"/>
          <p:cNvSpPr txBox="1">
            <a:spLocks noChangeArrowheads="1"/>
          </p:cNvSpPr>
          <p:nvPr/>
        </p:nvSpPr>
        <p:spPr bwMode="auto">
          <a:xfrm>
            <a:off x="3563938" y="4365625"/>
            <a:ext cx="2016125" cy="369888"/>
          </a:xfrm>
          <a:prstGeom prst="rect">
            <a:avLst/>
          </a:prstGeom>
          <a:noFill/>
          <a:ln w="9525">
            <a:noFill/>
            <a:miter lim="800000"/>
            <a:headEnd/>
            <a:tailEnd/>
          </a:ln>
        </p:spPr>
        <p:txBody>
          <a:bodyPr>
            <a:spAutoFit/>
          </a:bodyPr>
          <a:lstStyle/>
          <a:p>
            <a:r>
              <a:rPr lang="en-AU" altLang="en-US">
                <a:solidFill>
                  <a:schemeClr val="bg1"/>
                </a:solidFill>
              </a:rPr>
              <a:t>Cross chest tow</a:t>
            </a:r>
          </a:p>
        </p:txBody>
      </p:sp>
      <p:sp>
        <p:nvSpPr>
          <p:cNvPr id="30736" name="TextBox 19"/>
          <p:cNvSpPr txBox="1">
            <a:spLocks noChangeArrowheads="1"/>
          </p:cNvSpPr>
          <p:nvPr/>
        </p:nvSpPr>
        <p:spPr bwMode="auto">
          <a:xfrm>
            <a:off x="6516688" y="4365625"/>
            <a:ext cx="2376487" cy="369888"/>
          </a:xfrm>
          <a:prstGeom prst="rect">
            <a:avLst/>
          </a:prstGeom>
          <a:noFill/>
          <a:ln w="9525">
            <a:noFill/>
            <a:miter lim="800000"/>
            <a:headEnd/>
            <a:tailEnd/>
          </a:ln>
        </p:spPr>
        <p:txBody>
          <a:bodyPr>
            <a:spAutoFit/>
          </a:bodyPr>
          <a:lstStyle/>
          <a:p>
            <a:r>
              <a:rPr lang="en-AU" altLang="en-US">
                <a:solidFill>
                  <a:schemeClr val="bg1"/>
                </a:solidFill>
              </a:rPr>
              <a:t>Double shoulder Tow</a:t>
            </a:r>
          </a:p>
        </p:txBody>
      </p:sp>
      <p:sp>
        <p:nvSpPr>
          <p:cNvPr id="30737" name="TextBox 20"/>
          <p:cNvSpPr txBox="1">
            <a:spLocks noChangeArrowheads="1"/>
          </p:cNvSpPr>
          <p:nvPr/>
        </p:nvSpPr>
        <p:spPr bwMode="auto">
          <a:xfrm>
            <a:off x="611188" y="6165850"/>
            <a:ext cx="1873250" cy="369888"/>
          </a:xfrm>
          <a:prstGeom prst="rect">
            <a:avLst/>
          </a:prstGeom>
          <a:noFill/>
          <a:ln w="9525">
            <a:noFill/>
            <a:miter lim="800000"/>
            <a:headEnd/>
            <a:tailEnd/>
          </a:ln>
        </p:spPr>
        <p:txBody>
          <a:bodyPr>
            <a:spAutoFit/>
          </a:bodyPr>
          <a:lstStyle/>
          <a:p>
            <a:r>
              <a:rPr lang="en-AU" altLang="en-US">
                <a:solidFill>
                  <a:schemeClr val="bg1"/>
                </a:solidFill>
              </a:rPr>
              <a:t>Armpit Tow</a:t>
            </a:r>
          </a:p>
        </p:txBody>
      </p:sp>
      <p:sp>
        <p:nvSpPr>
          <p:cNvPr id="30738" name="TextBox 21"/>
          <p:cNvSpPr txBox="1">
            <a:spLocks noChangeArrowheads="1"/>
          </p:cNvSpPr>
          <p:nvPr/>
        </p:nvSpPr>
        <p:spPr bwMode="auto">
          <a:xfrm>
            <a:off x="3779838" y="6308725"/>
            <a:ext cx="1368425" cy="369888"/>
          </a:xfrm>
          <a:prstGeom prst="rect">
            <a:avLst/>
          </a:prstGeom>
          <a:noFill/>
          <a:ln w="9525">
            <a:noFill/>
            <a:miter lim="800000"/>
            <a:headEnd/>
            <a:tailEnd/>
          </a:ln>
        </p:spPr>
        <p:txBody>
          <a:bodyPr>
            <a:spAutoFit/>
          </a:bodyPr>
          <a:lstStyle/>
          <a:p>
            <a:r>
              <a:rPr lang="en-AU" altLang="en-US">
                <a:solidFill>
                  <a:schemeClr val="bg1"/>
                </a:solidFill>
              </a:rPr>
              <a:t>Head</a:t>
            </a:r>
            <a:r>
              <a:rPr lang="en-AU" altLang="en-US"/>
              <a:t> </a:t>
            </a:r>
            <a:r>
              <a:rPr lang="en-AU" altLang="en-US">
                <a:solidFill>
                  <a:schemeClr val="bg1"/>
                </a:solidFill>
              </a:rPr>
              <a:t>Tow</a:t>
            </a:r>
          </a:p>
        </p:txBody>
      </p:sp>
      <p:sp>
        <p:nvSpPr>
          <p:cNvPr id="30739" name="TextBox 22"/>
          <p:cNvSpPr txBox="1">
            <a:spLocks noChangeArrowheads="1"/>
          </p:cNvSpPr>
          <p:nvPr/>
        </p:nvSpPr>
        <p:spPr bwMode="auto">
          <a:xfrm>
            <a:off x="6804025" y="6165850"/>
            <a:ext cx="1657350" cy="369888"/>
          </a:xfrm>
          <a:prstGeom prst="rect">
            <a:avLst/>
          </a:prstGeom>
          <a:noFill/>
          <a:ln w="9525">
            <a:noFill/>
            <a:miter lim="800000"/>
            <a:headEnd/>
            <a:tailEnd/>
          </a:ln>
        </p:spPr>
        <p:txBody>
          <a:bodyPr>
            <a:spAutoFit/>
          </a:bodyPr>
          <a:lstStyle/>
          <a:p>
            <a:r>
              <a:rPr lang="en-AU" altLang="en-US">
                <a:solidFill>
                  <a:schemeClr val="bg1"/>
                </a:solidFill>
              </a:rPr>
              <a:t>Support Tow</a:t>
            </a:r>
          </a:p>
        </p:txBody>
      </p:sp>
      <p:sp>
        <p:nvSpPr>
          <p:cNvPr id="30740" name="Rectangle 21"/>
          <p:cNvSpPr>
            <a:spLocks noChangeArrowheads="1"/>
          </p:cNvSpPr>
          <p:nvPr/>
        </p:nvSpPr>
        <p:spPr bwMode="auto">
          <a:xfrm>
            <a:off x="2051050" y="692150"/>
            <a:ext cx="5984875" cy="585788"/>
          </a:xfrm>
          <a:prstGeom prst="rect">
            <a:avLst/>
          </a:prstGeom>
          <a:noFill/>
          <a:ln w="9525">
            <a:noFill/>
            <a:miter lim="800000"/>
            <a:headEnd/>
            <a:tailEnd/>
          </a:ln>
        </p:spPr>
        <p:txBody>
          <a:bodyPr wrap="none">
            <a:spAutoFit/>
          </a:bodyPr>
          <a:lstStyle/>
          <a:p>
            <a:r>
              <a:rPr lang="en-AU" altLang="en-US" sz="3200"/>
              <a:t>CONTACT TOW TECHNIQUES</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1746" name="Content Placeholder 1"/>
          <p:cNvPicPr>
            <a:picLocks noGrp="1" noChangeAspect="1"/>
          </p:cNvPicPr>
          <p:nvPr>
            <p:ph idx="1"/>
          </p:nvPr>
        </p:nvPicPr>
        <p:blipFill>
          <a:blip r:embed="rId2" cstate="screen"/>
          <a:srcRect/>
          <a:stretch>
            <a:fillRect/>
          </a:stretch>
        </p:blipFill>
        <p:spPr>
          <a:xfrm>
            <a:off x="1781175" y="1371600"/>
            <a:ext cx="2520950" cy="2465388"/>
          </a:xfrm>
        </p:spPr>
      </p:pic>
      <p:pic>
        <p:nvPicPr>
          <p:cNvPr id="31747" name="Picture 2"/>
          <p:cNvPicPr>
            <a:picLocks noChangeAspect="1"/>
          </p:cNvPicPr>
          <p:nvPr/>
        </p:nvPicPr>
        <p:blipFill>
          <a:blip r:embed="rId3" cstate="screen"/>
          <a:srcRect/>
          <a:stretch>
            <a:fillRect/>
          </a:stretch>
        </p:blipFill>
        <p:spPr bwMode="auto">
          <a:xfrm>
            <a:off x="5148263" y="1371600"/>
            <a:ext cx="2501900" cy="2474913"/>
          </a:xfrm>
          <a:prstGeom prst="rect">
            <a:avLst/>
          </a:prstGeom>
          <a:noFill/>
          <a:ln w="9525">
            <a:noFill/>
            <a:miter lim="800000"/>
            <a:headEnd/>
            <a:tailEnd/>
          </a:ln>
        </p:spPr>
      </p:pic>
      <p:pic>
        <p:nvPicPr>
          <p:cNvPr id="31748" name="Picture 3"/>
          <p:cNvPicPr>
            <a:picLocks noChangeAspect="1"/>
          </p:cNvPicPr>
          <p:nvPr/>
        </p:nvPicPr>
        <p:blipFill>
          <a:blip r:embed="rId4" cstate="screen"/>
          <a:srcRect/>
          <a:stretch>
            <a:fillRect/>
          </a:stretch>
        </p:blipFill>
        <p:spPr bwMode="auto">
          <a:xfrm>
            <a:off x="3246438" y="4008438"/>
            <a:ext cx="2952750" cy="2438400"/>
          </a:xfrm>
          <a:prstGeom prst="rect">
            <a:avLst/>
          </a:prstGeom>
          <a:noFill/>
          <a:ln w="9525">
            <a:noFill/>
            <a:miter lim="800000"/>
            <a:headEnd/>
            <a:tailEnd/>
          </a:ln>
        </p:spPr>
      </p:pic>
      <p:sp>
        <p:nvSpPr>
          <p:cNvPr id="31749" name="Rectangle 8"/>
          <p:cNvSpPr>
            <a:spLocks noChangeArrowheads="1"/>
          </p:cNvSpPr>
          <p:nvPr/>
        </p:nvSpPr>
        <p:spPr bwMode="auto">
          <a:xfrm>
            <a:off x="1979613" y="765175"/>
            <a:ext cx="5484812" cy="461963"/>
          </a:xfrm>
          <a:prstGeom prst="rect">
            <a:avLst/>
          </a:prstGeom>
          <a:noFill/>
          <a:ln w="9525">
            <a:noFill/>
            <a:miter lim="800000"/>
            <a:headEnd/>
            <a:tailEnd/>
          </a:ln>
        </p:spPr>
        <p:txBody>
          <a:bodyPr wrap="none">
            <a:spAutoFit/>
          </a:bodyPr>
          <a:lstStyle/>
          <a:p>
            <a:r>
              <a:rPr lang="en-AU" altLang="en-US" sz="2400"/>
              <a:t>DEMONSTRATION OF TEA BAG LIFT</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2770" name="Picture 2"/>
          <p:cNvPicPr>
            <a:picLocks noChangeAspect="1"/>
          </p:cNvPicPr>
          <p:nvPr/>
        </p:nvPicPr>
        <p:blipFill>
          <a:blip r:embed="rId2" cstate="screen"/>
          <a:srcRect/>
          <a:stretch>
            <a:fillRect/>
          </a:stretch>
        </p:blipFill>
        <p:spPr bwMode="auto">
          <a:xfrm>
            <a:off x="5003800" y="4292600"/>
            <a:ext cx="3530600" cy="2305050"/>
          </a:xfrm>
          <a:prstGeom prst="rect">
            <a:avLst/>
          </a:prstGeom>
          <a:noFill/>
          <a:ln w="9525">
            <a:noFill/>
            <a:miter lim="800000"/>
            <a:headEnd/>
            <a:tailEnd/>
          </a:ln>
        </p:spPr>
      </p:pic>
      <p:pic>
        <p:nvPicPr>
          <p:cNvPr id="32771" name="Picture 6"/>
          <p:cNvPicPr>
            <a:picLocks noChangeAspect="1" noChangeArrowheads="1"/>
          </p:cNvPicPr>
          <p:nvPr/>
        </p:nvPicPr>
        <p:blipFill>
          <a:blip r:embed="rId3" cstate="screen"/>
          <a:srcRect/>
          <a:stretch>
            <a:fillRect/>
          </a:stretch>
        </p:blipFill>
        <p:spPr bwMode="auto">
          <a:xfrm>
            <a:off x="5076825" y="1628775"/>
            <a:ext cx="3455988" cy="2305050"/>
          </a:xfrm>
          <a:prstGeom prst="rect">
            <a:avLst/>
          </a:prstGeom>
          <a:noFill/>
          <a:ln w="9525">
            <a:noFill/>
            <a:miter lim="800000"/>
            <a:headEnd/>
            <a:tailEnd/>
          </a:ln>
        </p:spPr>
      </p:pic>
      <p:pic>
        <p:nvPicPr>
          <p:cNvPr id="32772" name="Picture 8"/>
          <p:cNvPicPr>
            <a:picLocks noChangeAspect="1" noChangeArrowheads="1"/>
          </p:cNvPicPr>
          <p:nvPr/>
        </p:nvPicPr>
        <p:blipFill>
          <a:blip r:embed="rId4" cstate="screen"/>
          <a:srcRect/>
          <a:stretch>
            <a:fillRect/>
          </a:stretch>
        </p:blipFill>
        <p:spPr bwMode="auto">
          <a:xfrm>
            <a:off x="468313" y="4221163"/>
            <a:ext cx="3743325" cy="2376487"/>
          </a:xfrm>
          <a:prstGeom prst="rect">
            <a:avLst/>
          </a:prstGeom>
          <a:noFill/>
          <a:ln w="9525">
            <a:noFill/>
            <a:miter lim="800000"/>
            <a:headEnd/>
            <a:tailEnd/>
          </a:ln>
        </p:spPr>
      </p:pic>
      <p:sp>
        <p:nvSpPr>
          <p:cNvPr id="32773" name="Rectangle 6"/>
          <p:cNvSpPr>
            <a:spLocks noChangeArrowheads="1"/>
          </p:cNvSpPr>
          <p:nvPr/>
        </p:nvSpPr>
        <p:spPr bwMode="auto">
          <a:xfrm>
            <a:off x="2484438" y="836613"/>
            <a:ext cx="4859337" cy="584200"/>
          </a:xfrm>
          <a:prstGeom prst="rect">
            <a:avLst/>
          </a:prstGeom>
          <a:noFill/>
          <a:ln w="9525">
            <a:noFill/>
            <a:miter lim="800000"/>
            <a:headEnd/>
            <a:tailEnd/>
          </a:ln>
        </p:spPr>
        <p:txBody>
          <a:bodyPr wrap="none">
            <a:spAutoFit/>
          </a:bodyPr>
          <a:lstStyle/>
          <a:p>
            <a:r>
              <a:rPr lang="en-AU" altLang="en-US" sz="3200"/>
              <a:t>DEFENSIVE POSITIONS</a:t>
            </a:r>
          </a:p>
        </p:txBody>
      </p:sp>
      <p:pic>
        <p:nvPicPr>
          <p:cNvPr id="32774" name="Picture 5" descr="C:\Users\Bruce\Pictures\2013-03-25 new camera 03 2013\new camera 03 2013 843.JPG"/>
          <p:cNvPicPr>
            <a:picLocks noChangeAspect="1" noChangeArrowheads="1"/>
          </p:cNvPicPr>
          <p:nvPr/>
        </p:nvPicPr>
        <p:blipFill>
          <a:blip r:embed="rId5" cstate="screen"/>
          <a:srcRect/>
          <a:stretch>
            <a:fillRect/>
          </a:stretch>
        </p:blipFill>
        <p:spPr bwMode="auto">
          <a:xfrm>
            <a:off x="611188" y="1628775"/>
            <a:ext cx="3600450" cy="22320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3794" name="Picture 2" descr="E:\DCIM\100CANON\IMG_2211.JPG"/>
          <p:cNvPicPr>
            <a:picLocks noGrp="1" noChangeAspect="1" noChangeArrowheads="1"/>
          </p:cNvPicPr>
          <p:nvPr>
            <p:ph sz="half" idx="1"/>
          </p:nvPr>
        </p:nvPicPr>
        <p:blipFill>
          <a:blip r:embed="rId2" cstate="screen"/>
          <a:srcRect/>
          <a:stretch>
            <a:fillRect/>
          </a:stretch>
        </p:blipFill>
        <p:spPr>
          <a:xfrm>
            <a:off x="323850" y="2133600"/>
            <a:ext cx="4038600" cy="3240088"/>
          </a:xfrm>
          <a:noFill/>
        </p:spPr>
      </p:pic>
      <p:pic>
        <p:nvPicPr>
          <p:cNvPr id="33795" name="Picture 3" descr="E:\DCIM\100CANON\IMG_2233.JPG"/>
          <p:cNvPicPr>
            <a:picLocks noGrp="1" noChangeAspect="1" noChangeArrowheads="1"/>
          </p:cNvPicPr>
          <p:nvPr>
            <p:ph sz="half" idx="2"/>
          </p:nvPr>
        </p:nvPicPr>
        <p:blipFill>
          <a:blip r:embed="rId3" cstate="screen"/>
          <a:srcRect/>
          <a:stretch>
            <a:fillRect/>
          </a:stretch>
        </p:blipFill>
        <p:spPr>
          <a:xfrm>
            <a:off x="4859338" y="2133600"/>
            <a:ext cx="4038600" cy="3240088"/>
          </a:xfrm>
          <a:noFill/>
        </p:spPr>
      </p:pic>
      <p:sp>
        <p:nvSpPr>
          <p:cNvPr id="33796" name="Rectangle 5"/>
          <p:cNvSpPr>
            <a:spLocks noChangeArrowheads="1"/>
          </p:cNvSpPr>
          <p:nvPr/>
        </p:nvSpPr>
        <p:spPr bwMode="auto">
          <a:xfrm>
            <a:off x="2771775" y="692150"/>
            <a:ext cx="3648075" cy="646113"/>
          </a:xfrm>
          <a:prstGeom prst="rect">
            <a:avLst/>
          </a:prstGeom>
          <a:noFill/>
          <a:ln w="9525">
            <a:noFill/>
            <a:miter lim="800000"/>
            <a:headEnd/>
            <a:tailEnd/>
          </a:ln>
        </p:spPr>
        <p:txBody>
          <a:bodyPr wrap="none">
            <a:spAutoFit/>
          </a:bodyPr>
          <a:lstStyle/>
          <a:p>
            <a:r>
              <a:rPr lang="en-AU" altLang="en-US" sz="3600"/>
              <a:t>Help And Huddle</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sp>
        <p:nvSpPr>
          <p:cNvPr id="78851" name="Content Placeholder 2"/>
          <p:cNvSpPr>
            <a:spLocks noGrp="1"/>
          </p:cNvSpPr>
          <p:nvPr>
            <p:ph sz="half" idx="1"/>
          </p:nvPr>
        </p:nvSpPr>
        <p:spPr>
          <a:xfrm>
            <a:off x="395288" y="2060575"/>
            <a:ext cx="4248150" cy="2160588"/>
          </a:xfrm>
          <a:solidFill>
            <a:schemeClr val="accent2">
              <a:lumMod val="20000"/>
              <a:lumOff val="80000"/>
            </a:schemeClr>
          </a:solidFill>
        </p:spPr>
        <p:txBody>
          <a:bodyPr>
            <a:normAutofit/>
          </a:bodyPr>
          <a:lstStyle/>
          <a:p>
            <a:pPr marL="336550" indent="0" eaLnBrk="1" fontAlgn="auto" hangingPunct="1">
              <a:spcAft>
                <a:spcPts val="205"/>
              </a:spcAft>
              <a:buClr>
                <a:schemeClr val="accent3"/>
              </a:buClr>
              <a:buFont typeface="Wingdings 2"/>
              <a:buChar char=""/>
              <a:defRPr/>
            </a:pPr>
            <a:r>
              <a:rPr lang="en-AU" dirty="0" smtClean="0">
                <a:solidFill>
                  <a:srgbClr val="000000"/>
                </a:solidFill>
                <a:latin typeface="Arial" panose="020B0604020202020204" pitchFamily="34" charset="0"/>
                <a:ea typeface="Arial" panose="020B0604020202020204" pitchFamily="34" charset="0"/>
              </a:rPr>
              <a:t>Signs and Symptoms</a:t>
            </a:r>
          </a:p>
          <a:p>
            <a:pPr marL="336550" indent="0" eaLnBrk="1" fontAlgn="auto" hangingPunct="1">
              <a:spcAft>
                <a:spcPts val="205"/>
              </a:spcAft>
              <a:buClr>
                <a:schemeClr val="accent3"/>
              </a:buClr>
              <a:buFont typeface="Wingdings 2"/>
              <a:buChar char=""/>
              <a:defRPr/>
            </a:pPr>
            <a:r>
              <a:rPr lang="en-AU" dirty="0" smtClean="0">
                <a:solidFill>
                  <a:srgbClr val="000000"/>
                </a:solidFill>
                <a:latin typeface="Arial" panose="020B0604020202020204" pitchFamily="34" charset="0"/>
                <a:ea typeface="Arial" panose="020B0604020202020204" pitchFamily="34" charset="0"/>
              </a:rPr>
              <a:t>Treatment </a:t>
            </a:r>
          </a:p>
          <a:p>
            <a:pPr marL="336550" indent="0" eaLnBrk="1" fontAlgn="auto" hangingPunct="1">
              <a:spcAft>
                <a:spcPts val="205"/>
              </a:spcAft>
              <a:buClr>
                <a:schemeClr val="accent3"/>
              </a:buClr>
              <a:buFont typeface="Wingdings 2"/>
              <a:buChar char=""/>
              <a:defRPr/>
            </a:pPr>
            <a:r>
              <a:rPr lang="en-AU" dirty="0" smtClean="0">
                <a:solidFill>
                  <a:srgbClr val="000000"/>
                </a:solidFill>
                <a:latin typeface="Arial" panose="020B0604020202020204" pitchFamily="34" charset="0"/>
                <a:ea typeface="Arial" panose="020B0604020202020204" pitchFamily="34" charset="0"/>
              </a:rPr>
              <a:t>Management</a:t>
            </a:r>
          </a:p>
          <a:p>
            <a:pPr marL="336550" indent="0" eaLnBrk="1" fontAlgn="auto" hangingPunct="1">
              <a:spcAft>
                <a:spcPts val="205"/>
              </a:spcAft>
              <a:buClr>
                <a:schemeClr val="accent3"/>
              </a:buClr>
              <a:buFont typeface="Wingdings 2"/>
              <a:buChar char=""/>
              <a:defRPr/>
            </a:pPr>
            <a:endParaRPr lang="en-AU" b="1" dirty="0" smtClean="0">
              <a:solidFill>
                <a:srgbClr val="000000"/>
              </a:solidFill>
              <a:latin typeface="Arial" panose="020B0604020202020204" pitchFamily="34" charset="0"/>
              <a:ea typeface="Arial" panose="020B0604020202020204" pitchFamily="34" charset="0"/>
            </a:endParaRPr>
          </a:p>
          <a:p>
            <a:pPr marL="336550" indent="0" eaLnBrk="1" fontAlgn="auto" hangingPunct="1">
              <a:spcAft>
                <a:spcPts val="205"/>
              </a:spcAft>
              <a:buClr>
                <a:schemeClr val="accent3"/>
              </a:buClr>
              <a:buFont typeface="Arial" charset="0"/>
              <a:buNone/>
              <a:defRPr/>
            </a:pPr>
            <a:endParaRPr lang="en-AU" dirty="0">
              <a:solidFill>
                <a:srgbClr val="000000"/>
              </a:solidFill>
              <a:latin typeface="Arial" panose="020B0604020202020204" pitchFamily="34" charset="0"/>
              <a:ea typeface="Arial" panose="020B0604020202020204" pitchFamily="34" charset="0"/>
            </a:endParaRPr>
          </a:p>
        </p:txBody>
      </p:sp>
      <p:pic>
        <p:nvPicPr>
          <p:cNvPr id="34819" name="Content Placeholder 4"/>
          <p:cNvPicPr>
            <a:picLocks noGrp="1"/>
          </p:cNvPicPr>
          <p:nvPr>
            <p:ph sz="half" idx="2"/>
          </p:nvPr>
        </p:nvPicPr>
        <p:blipFill>
          <a:blip r:embed="rId2" cstate="screen"/>
          <a:srcRect/>
          <a:stretch>
            <a:fillRect/>
          </a:stretch>
        </p:blipFill>
        <p:spPr>
          <a:xfrm>
            <a:off x="5045075" y="1920875"/>
            <a:ext cx="3244850" cy="4433888"/>
          </a:xfrm>
        </p:spPr>
      </p:pic>
      <p:sp>
        <p:nvSpPr>
          <p:cNvPr id="34820" name="Rectangle 5"/>
          <p:cNvSpPr>
            <a:spLocks noChangeArrowheads="1"/>
          </p:cNvSpPr>
          <p:nvPr/>
        </p:nvSpPr>
        <p:spPr bwMode="auto">
          <a:xfrm>
            <a:off x="2484438" y="765175"/>
            <a:ext cx="4040187" cy="646113"/>
          </a:xfrm>
          <a:prstGeom prst="rect">
            <a:avLst/>
          </a:prstGeom>
          <a:noFill/>
          <a:ln w="9525">
            <a:noFill/>
            <a:miter lim="800000"/>
            <a:headEnd/>
            <a:tailEnd/>
          </a:ln>
        </p:spPr>
        <p:txBody>
          <a:bodyPr wrap="none">
            <a:spAutoFit/>
          </a:bodyPr>
          <a:lstStyle/>
          <a:p>
            <a:r>
              <a:rPr lang="en-AU" altLang="en-US" sz="3600"/>
              <a:t>SPINAL INJURIES</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5842" name="Content Placeholder 3" descr="C:\Users\Bruce\Pictures\2013-03-25 new camera 03 2013\new camera 03 2013 790.JPG"/>
          <p:cNvPicPr>
            <a:picLocks noGrp="1"/>
          </p:cNvPicPr>
          <p:nvPr>
            <p:ph idx="1"/>
          </p:nvPr>
        </p:nvPicPr>
        <p:blipFill>
          <a:blip r:embed="rId2" cstate="screen"/>
          <a:srcRect/>
          <a:stretch>
            <a:fillRect/>
          </a:stretch>
        </p:blipFill>
        <p:spPr>
          <a:xfrm>
            <a:off x="395288" y="1773238"/>
            <a:ext cx="3889375" cy="2159000"/>
          </a:xfrm>
        </p:spPr>
      </p:pic>
      <p:pic>
        <p:nvPicPr>
          <p:cNvPr id="35843" name="Picture 4" descr="C:\Users\Bruce\Pictures\2013-03-25 new camera 03 2013\new camera 03 2013 794.JPG"/>
          <p:cNvPicPr>
            <a:picLocks noChangeAspect="1" noChangeArrowheads="1"/>
          </p:cNvPicPr>
          <p:nvPr/>
        </p:nvPicPr>
        <p:blipFill>
          <a:blip r:embed="rId3" cstate="screen"/>
          <a:srcRect/>
          <a:stretch>
            <a:fillRect/>
          </a:stretch>
        </p:blipFill>
        <p:spPr bwMode="auto">
          <a:xfrm>
            <a:off x="4916488" y="1773238"/>
            <a:ext cx="3617912" cy="2249487"/>
          </a:xfrm>
          <a:prstGeom prst="rect">
            <a:avLst/>
          </a:prstGeom>
          <a:noFill/>
          <a:ln w="9525">
            <a:noFill/>
            <a:miter lim="800000"/>
            <a:headEnd/>
            <a:tailEnd/>
          </a:ln>
        </p:spPr>
      </p:pic>
      <p:pic>
        <p:nvPicPr>
          <p:cNvPr id="35844" name="Picture 5" descr="C:\Users\Bruce\Pictures\2013-03-25 new camera 03 2013\new camera 03 2013 797.JPG"/>
          <p:cNvPicPr>
            <a:picLocks noChangeAspect="1" noChangeArrowheads="1"/>
          </p:cNvPicPr>
          <p:nvPr/>
        </p:nvPicPr>
        <p:blipFill>
          <a:blip r:embed="rId4" cstate="screen"/>
          <a:srcRect/>
          <a:stretch>
            <a:fillRect/>
          </a:stretch>
        </p:blipFill>
        <p:spPr bwMode="auto">
          <a:xfrm>
            <a:off x="395288" y="4183063"/>
            <a:ext cx="3816350" cy="2370137"/>
          </a:xfrm>
          <a:prstGeom prst="rect">
            <a:avLst/>
          </a:prstGeom>
          <a:noFill/>
          <a:ln w="9525">
            <a:noFill/>
            <a:miter lim="800000"/>
            <a:headEnd/>
            <a:tailEnd/>
          </a:ln>
        </p:spPr>
      </p:pic>
      <p:pic>
        <p:nvPicPr>
          <p:cNvPr id="35845" name="Picture 6" descr="C:\Users\Bruce\Pictures\2013-03-25 new camera 03 2013\new camera 03 2013 799.JPG"/>
          <p:cNvPicPr>
            <a:picLocks noChangeAspect="1" noChangeArrowheads="1"/>
          </p:cNvPicPr>
          <p:nvPr/>
        </p:nvPicPr>
        <p:blipFill>
          <a:blip r:embed="rId5" cstate="screen"/>
          <a:srcRect/>
          <a:stretch>
            <a:fillRect/>
          </a:stretch>
        </p:blipFill>
        <p:spPr bwMode="auto">
          <a:xfrm>
            <a:off x="5003800" y="4186238"/>
            <a:ext cx="3600450" cy="2301875"/>
          </a:xfrm>
          <a:prstGeom prst="rect">
            <a:avLst/>
          </a:prstGeom>
          <a:noFill/>
          <a:ln w="9525">
            <a:noFill/>
            <a:miter lim="800000"/>
            <a:headEnd/>
            <a:tailEnd/>
          </a:ln>
        </p:spPr>
      </p:pic>
      <p:sp>
        <p:nvSpPr>
          <p:cNvPr id="35846" name="Rectangle 7"/>
          <p:cNvSpPr>
            <a:spLocks noChangeArrowheads="1"/>
          </p:cNvSpPr>
          <p:nvPr/>
        </p:nvSpPr>
        <p:spPr bwMode="auto">
          <a:xfrm>
            <a:off x="611188" y="981075"/>
            <a:ext cx="7632700" cy="522288"/>
          </a:xfrm>
          <a:prstGeom prst="rect">
            <a:avLst/>
          </a:prstGeom>
          <a:noFill/>
          <a:ln w="9525">
            <a:noFill/>
            <a:miter lim="800000"/>
            <a:headEnd/>
            <a:tailEnd/>
          </a:ln>
        </p:spPr>
        <p:txBody>
          <a:bodyPr>
            <a:spAutoFit/>
          </a:bodyPr>
          <a:lstStyle/>
          <a:p>
            <a:r>
              <a:rPr lang="en-AU" altLang="en-US" sz="2800"/>
              <a:t>VICE GRIP – PERFORMED IN DEEP WATER</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cstate="screen"/>
          <a:srcRect/>
          <a:stretch>
            <a:fillRect/>
          </a:stretch>
        </p:blipFill>
        <p:spPr bwMode="auto">
          <a:xfrm>
            <a:off x="2268538" y="4868863"/>
            <a:ext cx="4464050" cy="1727200"/>
          </a:xfrm>
          <a:prstGeom prst="rect">
            <a:avLst/>
          </a:prstGeom>
          <a:noFill/>
          <a:ln w="9525">
            <a:noFill/>
            <a:miter lim="800000"/>
            <a:headEnd/>
            <a:tailEnd/>
          </a:ln>
        </p:spPr>
      </p:pic>
      <p:sp>
        <p:nvSpPr>
          <p:cNvPr id="8195" name="Rectangle 4"/>
          <p:cNvSpPr>
            <a:spLocks noChangeArrowheads="1"/>
          </p:cNvSpPr>
          <p:nvPr/>
        </p:nvSpPr>
        <p:spPr bwMode="auto">
          <a:xfrm>
            <a:off x="2124075" y="765175"/>
            <a:ext cx="4824413" cy="584200"/>
          </a:xfrm>
          <a:prstGeom prst="rect">
            <a:avLst/>
          </a:prstGeom>
          <a:noFill/>
          <a:ln w="9525">
            <a:noFill/>
            <a:miter lim="800000"/>
            <a:headEnd/>
            <a:tailEnd/>
          </a:ln>
        </p:spPr>
        <p:txBody>
          <a:bodyPr>
            <a:spAutoFit/>
          </a:bodyPr>
          <a:lstStyle/>
          <a:p>
            <a:r>
              <a:rPr lang="en-AU" altLang="en-US" sz="3200"/>
              <a:t>The Chain of Survival</a:t>
            </a:r>
          </a:p>
        </p:txBody>
      </p:sp>
      <p:sp>
        <p:nvSpPr>
          <p:cNvPr id="8196" name="Rectangle 5"/>
          <p:cNvSpPr>
            <a:spLocks noChangeArrowheads="1"/>
          </p:cNvSpPr>
          <p:nvPr/>
        </p:nvSpPr>
        <p:spPr bwMode="auto">
          <a:xfrm>
            <a:off x="250825" y="1341438"/>
            <a:ext cx="8893175" cy="4030662"/>
          </a:xfrm>
          <a:prstGeom prst="rect">
            <a:avLst/>
          </a:prstGeom>
          <a:noFill/>
          <a:ln w="9525">
            <a:noFill/>
            <a:miter lim="800000"/>
            <a:headEnd/>
            <a:tailEnd/>
          </a:ln>
        </p:spPr>
        <p:txBody>
          <a:bodyPr>
            <a:spAutoFit/>
          </a:bodyPr>
          <a:lstStyle/>
          <a:p>
            <a:pPr algn="ctr">
              <a:buFont typeface="Arial" pitchFamily="34" charset="0"/>
              <a:buNone/>
            </a:pPr>
            <a:r>
              <a:rPr lang="en-AU" altLang="en-US" sz="1600">
                <a:solidFill>
                  <a:schemeClr val="bg1"/>
                </a:solidFill>
              </a:rPr>
              <a:t>THE CHAIN OF SURVIVAL DESCRIBES THE SEQUENCE OF CRITICAL INTERVENTION STAGES IN THE INITIAL CARE OF A CARDIAC ARREST PATIENT. </a:t>
            </a:r>
          </a:p>
          <a:p>
            <a:pPr>
              <a:buFont typeface="Arial" pitchFamily="34" charset="0"/>
              <a:buNone/>
            </a:pPr>
            <a:r>
              <a:rPr lang="en-AU" altLang="en-US" sz="1600">
                <a:solidFill>
                  <a:schemeClr val="bg1"/>
                </a:solidFill>
              </a:rPr>
              <a:t> </a:t>
            </a:r>
            <a:r>
              <a:rPr lang="en-AU" altLang="en-US" sz="1600"/>
              <a:t>The critical stages are: </a:t>
            </a:r>
          </a:p>
          <a:p>
            <a:pPr>
              <a:buFont typeface="Arial" pitchFamily="34" charset="0"/>
              <a:buNone/>
            </a:pPr>
            <a:r>
              <a:rPr lang="en-AU" altLang="en-US" sz="1600" b="1">
                <a:solidFill>
                  <a:schemeClr val="bg1"/>
                </a:solidFill>
              </a:rPr>
              <a:t>Early Call For Help </a:t>
            </a:r>
            <a:endParaRPr lang="en-AU" altLang="en-US" sz="1600">
              <a:solidFill>
                <a:schemeClr val="bg1"/>
              </a:solidFill>
            </a:endParaRPr>
          </a:p>
          <a:p>
            <a:pPr>
              <a:buFont typeface="Arial" pitchFamily="34" charset="0"/>
              <a:buChar char="•"/>
            </a:pPr>
            <a:r>
              <a:rPr lang="en-AU" altLang="en-US" sz="1600"/>
              <a:t>It is essential to attend the casualty and call for help as soon as possible. </a:t>
            </a:r>
          </a:p>
          <a:p>
            <a:pPr>
              <a:buFont typeface="Arial" pitchFamily="34" charset="0"/>
              <a:buNone/>
            </a:pPr>
            <a:r>
              <a:rPr lang="en-AU" altLang="en-US" sz="1600" b="1">
                <a:solidFill>
                  <a:schemeClr val="bg1"/>
                </a:solidFill>
              </a:rPr>
              <a:t>Early CPR </a:t>
            </a:r>
          </a:p>
          <a:p>
            <a:pPr>
              <a:buFont typeface="Arial" pitchFamily="34" charset="0"/>
              <a:buChar char="•"/>
            </a:pPr>
            <a:r>
              <a:rPr lang="en-AU" altLang="en-US" sz="1600"/>
              <a:t>This will increase the casualty’s chance of survival by encouraging oxygenated blood flow to the brain. </a:t>
            </a:r>
          </a:p>
          <a:p>
            <a:pPr>
              <a:buFont typeface="Arial" pitchFamily="34" charset="0"/>
              <a:buNone/>
            </a:pPr>
            <a:r>
              <a:rPr lang="en-AU" altLang="en-US" sz="1600"/>
              <a:t> </a:t>
            </a:r>
            <a:r>
              <a:rPr lang="en-AU" altLang="en-US" sz="1600" b="1">
                <a:solidFill>
                  <a:schemeClr val="bg1"/>
                </a:solidFill>
              </a:rPr>
              <a:t>Early Defibrillation </a:t>
            </a:r>
            <a:endParaRPr lang="en-AU" altLang="en-US" sz="1600">
              <a:solidFill>
                <a:schemeClr val="bg1"/>
              </a:solidFill>
            </a:endParaRPr>
          </a:p>
          <a:p>
            <a:pPr>
              <a:buFont typeface="Arial" pitchFamily="34" charset="0"/>
              <a:buChar char="•"/>
            </a:pPr>
            <a:r>
              <a:rPr lang="en-AU" altLang="en-US" sz="1600"/>
              <a:t>The restoration of an adequate heart rhythm is necessary for the casualty to survive a cardiac arrest. </a:t>
            </a:r>
          </a:p>
          <a:p>
            <a:pPr>
              <a:buFont typeface="Arial" pitchFamily="34" charset="0"/>
              <a:buNone/>
            </a:pPr>
            <a:r>
              <a:rPr lang="en-AU" altLang="en-US" sz="1600">
                <a:solidFill>
                  <a:srgbClr val="FF0000"/>
                </a:solidFill>
              </a:rPr>
              <a:t> </a:t>
            </a:r>
            <a:r>
              <a:rPr lang="en-AU" altLang="en-US" sz="1600" b="1">
                <a:solidFill>
                  <a:schemeClr val="bg1"/>
                </a:solidFill>
              </a:rPr>
              <a:t>Post Resuscitation Care </a:t>
            </a:r>
            <a:endParaRPr lang="en-AU" altLang="en-US" sz="1600">
              <a:solidFill>
                <a:schemeClr val="bg1"/>
              </a:solidFill>
            </a:endParaRPr>
          </a:p>
          <a:p>
            <a:pPr>
              <a:buFont typeface="Arial" pitchFamily="34" charset="0"/>
              <a:buChar char="•"/>
            </a:pPr>
            <a:r>
              <a:rPr lang="en-AU" altLang="en-US" sz="1600"/>
              <a:t>Transportation of the casualty to hospital by ambulance should not be delayed to enable further treatment and monitoring of their condition. </a:t>
            </a:r>
          </a:p>
          <a:p>
            <a:pPr>
              <a:buFont typeface="Arial" pitchFamily="34" charset="0"/>
              <a:buNone/>
            </a:pPr>
            <a:r>
              <a:rPr lang="en-AU" altLang="en-US"/>
              <a:t> </a:t>
            </a:r>
          </a:p>
          <a:p>
            <a:pPr>
              <a:buFont typeface="Arial" pitchFamily="34" charset="0"/>
              <a:buNone/>
            </a:pPr>
            <a:endParaRPr lang="en-AU" altLang="en-US" sz="140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6866" name="Picture 8"/>
          <p:cNvPicPr>
            <a:picLocks noGrp="1" noChangeAspect="1" noChangeArrowheads="1"/>
          </p:cNvPicPr>
          <p:nvPr>
            <p:ph idx="1"/>
          </p:nvPr>
        </p:nvPicPr>
        <p:blipFill>
          <a:blip r:embed="rId2" cstate="screen"/>
          <a:srcRect/>
          <a:stretch>
            <a:fillRect/>
          </a:stretch>
        </p:blipFill>
        <p:spPr>
          <a:xfrm>
            <a:off x="4932363" y="1412875"/>
            <a:ext cx="3933825" cy="2674938"/>
          </a:xfrm>
          <a:noFill/>
        </p:spPr>
      </p:pic>
      <p:pic>
        <p:nvPicPr>
          <p:cNvPr id="36867" name="Picture 9"/>
          <p:cNvPicPr>
            <a:picLocks noChangeAspect="1" noChangeArrowheads="1"/>
          </p:cNvPicPr>
          <p:nvPr/>
        </p:nvPicPr>
        <p:blipFill>
          <a:blip r:embed="rId3" cstate="screen"/>
          <a:srcRect/>
          <a:stretch>
            <a:fillRect/>
          </a:stretch>
        </p:blipFill>
        <p:spPr bwMode="auto">
          <a:xfrm>
            <a:off x="395288" y="1412875"/>
            <a:ext cx="4248150" cy="2519363"/>
          </a:xfrm>
          <a:prstGeom prst="rect">
            <a:avLst/>
          </a:prstGeom>
          <a:noFill/>
          <a:ln w="9525">
            <a:noFill/>
            <a:miter lim="800000"/>
            <a:headEnd/>
            <a:tailEnd/>
          </a:ln>
        </p:spPr>
      </p:pic>
      <p:pic>
        <p:nvPicPr>
          <p:cNvPr id="36868" name="Picture 10"/>
          <p:cNvPicPr>
            <a:picLocks noChangeAspect="1" noChangeArrowheads="1"/>
          </p:cNvPicPr>
          <p:nvPr/>
        </p:nvPicPr>
        <p:blipFill>
          <a:blip r:embed="rId4" cstate="screen"/>
          <a:srcRect/>
          <a:stretch>
            <a:fillRect/>
          </a:stretch>
        </p:blipFill>
        <p:spPr bwMode="auto">
          <a:xfrm>
            <a:off x="395288" y="4221163"/>
            <a:ext cx="4248150" cy="2413000"/>
          </a:xfrm>
          <a:prstGeom prst="rect">
            <a:avLst/>
          </a:prstGeom>
          <a:noFill/>
          <a:ln w="9525">
            <a:noFill/>
            <a:miter lim="800000"/>
            <a:headEnd/>
            <a:tailEnd/>
          </a:ln>
        </p:spPr>
      </p:pic>
      <p:pic>
        <p:nvPicPr>
          <p:cNvPr id="36869" name="Picture 11"/>
          <p:cNvPicPr>
            <a:picLocks noChangeAspect="1" noChangeArrowheads="1"/>
          </p:cNvPicPr>
          <p:nvPr/>
        </p:nvPicPr>
        <p:blipFill>
          <a:blip r:embed="rId5" cstate="screen"/>
          <a:srcRect/>
          <a:stretch>
            <a:fillRect/>
          </a:stretch>
        </p:blipFill>
        <p:spPr bwMode="auto">
          <a:xfrm>
            <a:off x="4932363" y="4221163"/>
            <a:ext cx="3979862" cy="2447925"/>
          </a:xfrm>
          <a:prstGeom prst="rect">
            <a:avLst/>
          </a:prstGeom>
          <a:noFill/>
          <a:ln w="9525">
            <a:noFill/>
            <a:miter lim="800000"/>
            <a:headEnd/>
            <a:tailEnd/>
          </a:ln>
        </p:spPr>
      </p:pic>
      <p:sp>
        <p:nvSpPr>
          <p:cNvPr id="36870" name="Rectangle 7"/>
          <p:cNvSpPr>
            <a:spLocks noChangeArrowheads="1"/>
          </p:cNvSpPr>
          <p:nvPr/>
        </p:nvSpPr>
        <p:spPr bwMode="auto">
          <a:xfrm>
            <a:off x="1835150" y="692150"/>
            <a:ext cx="5773738" cy="585788"/>
          </a:xfrm>
          <a:prstGeom prst="rect">
            <a:avLst/>
          </a:prstGeom>
          <a:noFill/>
          <a:ln w="9525">
            <a:noFill/>
            <a:miter lim="800000"/>
            <a:headEnd/>
            <a:tailEnd/>
          </a:ln>
        </p:spPr>
        <p:txBody>
          <a:bodyPr wrap="none">
            <a:spAutoFit/>
          </a:bodyPr>
          <a:lstStyle/>
          <a:p>
            <a:r>
              <a:rPr lang="en-AU" altLang="en-US" sz="3200"/>
              <a:t>EXTENDED ARM ROLLOVER</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7890" name="Picture 3" descr="C:\Users\Bruce\Pictures\2014-03-31 bronz life jackets\bronz life jackets 001.jpg"/>
          <p:cNvPicPr>
            <a:picLocks noChangeAspect="1" noChangeArrowheads="1"/>
          </p:cNvPicPr>
          <p:nvPr/>
        </p:nvPicPr>
        <p:blipFill>
          <a:blip r:embed="rId2" cstate="screen"/>
          <a:srcRect/>
          <a:stretch>
            <a:fillRect/>
          </a:stretch>
        </p:blipFill>
        <p:spPr bwMode="auto">
          <a:xfrm>
            <a:off x="250825" y="4005263"/>
            <a:ext cx="2844800" cy="2592387"/>
          </a:xfrm>
          <a:prstGeom prst="rect">
            <a:avLst/>
          </a:prstGeom>
          <a:noFill/>
          <a:ln w="9525">
            <a:noFill/>
            <a:miter lim="800000"/>
            <a:headEnd/>
            <a:tailEnd/>
          </a:ln>
        </p:spPr>
      </p:pic>
      <p:pic>
        <p:nvPicPr>
          <p:cNvPr id="37891" name="Picture 4" descr="C:\Users\Bruce\Pictures\2014-03-31 bronz life jackets\bronz life jackets 001 - Copy (2).jpg"/>
          <p:cNvPicPr>
            <a:picLocks noChangeAspect="1" noChangeArrowheads="1"/>
          </p:cNvPicPr>
          <p:nvPr/>
        </p:nvPicPr>
        <p:blipFill>
          <a:blip r:embed="rId3" cstate="screen"/>
          <a:srcRect/>
          <a:stretch>
            <a:fillRect/>
          </a:stretch>
        </p:blipFill>
        <p:spPr bwMode="auto">
          <a:xfrm>
            <a:off x="3203575" y="4076700"/>
            <a:ext cx="2736850" cy="2520950"/>
          </a:xfrm>
          <a:prstGeom prst="rect">
            <a:avLst/>
          </a:prstGeom>
          <a:noFill/>
          <a:ln w="9525">
            <a:noFill/>
            <a:miter lim="800000"/>
            <a:headEnd/>
            <a:tailEnd/>
          </a:ln>
        </p:spPr>
      </p:pic>
      <p:pic>
        <p:nvPicPr>
          <p:cNvPr id="37892" name="Picture 5" descr="C:\Users\Bruce\Pictures\2014-03-31 bronz life jackets\bronz life jackets 001 - Copy.jpg"/>
          <p:cNvPicPr>
            <a:picLocks noChangeAspect="1" noChangeArrowheads="1"/>
          </p:cNvPicPr>
          <p:nvPr/>
        </p:nvPicPr>
        <p:blipFill>
          <a:blip r:embed="rId4" cstate="screen"/>
          <a:srcRect/>
          <a:stretch>
            <a:fillRect/>
          </a:stretch>
        </p:blipFill>
        <p:spPr bwMode="auto">
          <a:xfrm>
            <a:off x="6156325" y="4076700"/>
            <a:ext cx="2844800" cy="2520950"/>
          </a:xfrm>
          <a:prstGeom prst="rect">
            <a:avLst/>
          </a:prstGeom>
          <a:noFill/>
          <a:ln w="9525">
            <a:noFill/>
            <a:miter lim="800000"/>
            <a:headEnd/>
            <a:tailEnd/>
          </a:ln>
        </p:spPr>
      </p:pic>
      <p:sp>
        <p:nvSpPr>
          <p:cNvPr id="37893" name="Rectangle 7"/>
          <p:cNvSpPr>
            <a:spLocks noChangeArrowheads="1"/>
          </p:cNvSpPr>
          <p:nvPr/>
        </p:nvSpPr>
        <p:spPr bwMode="auto">
          <a:xfrm>
            <a:off x="323850" y="765175"/>
            <a:ext cx="8532813" cy="584200"/>
          </a:xfrm>
          <a:prstGeom prst="rect">
            <a:avLst/>
          </a:prstGeom>
          <a:noFill/>
          <a:ln w="9525">
            <a:noFill/>
            <a:miter lim="800000"/>
            <a:headEnd/>
            <a:tailEnd/>
          </a:ln>
        </p:spPr>
        <p:txBody>
          <a:bodyPr>
            <a:spAutoFit/>
          </a:bodyPr>
          <a:lstStyle/>
          <a:p>
            <a:r>
              <a:rPr lang="en-AU" altLang="en-US" sz="3200"/>
              <a:t>SURVIVAL STRATEGIES AND TECHNIQUES</a:t>
            </a:r>
          </a:p>
        </p:txBody>
      </p:sp>
      <p:sp>
        <p:nvSpPr>
          <p:cNvPr id="37894" name="Rectangle 9"/>
          <p:cNvSpPr>
            <a:spLocks noChangeArrowheads="1"/>
          </p:cNvSpPr>
          <p:nvPr/>
        </p:nvSpPr>
        <p:spPr bwMode="auto">
          <a:xfrm>
            <a:off x="0" y="1341438"/>
            <a:ext cx="9144000" cy="2554287"/>
          </a:xfrm>
          <a:prstGeom prst="rect">
            <a:avLst/>
          </a:prstGeom>
          <a:noFill/>
          <a:ln w="9525">
            <a:noFill/>
            <a:miter lim="800000"/>
            <a:headEnd/>
            <a:tailEnd/>
          </a:ln>
        </p:spPr>
        <p:txBody>
          <a:bodyPr>
            <a:spAutoFit/>
          </a:bodyPr>
          <a:lstStyle/>
          <a:p>
            <a:pPr marL="61913"/>
            <a:r>
              <a:rPr lang="en-AU" altLang="en-US" sz="1600"/>
              <a:t>Survival in deep water depends on the ability to use the following:</a:t>
            </a:r>
          </a:p>
          <a:p>
            <a:pPr lvl="1">
              <a:buFont typeface="Arial" pitchFamily="34" charset="0"/>
              <a:buChar char="•"/>
            </a:pPr>
            <a:r>
              <a:rPr lang="en-AU" altLang="en-US" sz="1600">
                <a:solidFill>
                  <a:srgbClr val="FF0000"/>
                </a:solidFill>
              </a:rPr>
              <a:t>KNOWLEDGE</a:t>
            </a:r>
            <a:r>
              <a:rPr lang="en-AU" altLang="en-US" sz="1600"/>
              <a:t> – to understand what to do</a:t>
            </a:r>
          </a:p>
          <a:p>
            <a:pPr lvl="1">
              <a:buFont typeface="Arial" pitchFamily="34" charset="0"/>
              <a:buChar char="•"/>
            </a:pPr>
            <a:r>
              <a:rPr lang="en-AU" altLang="en-US" sz="1600">
                <a:solidFill>
                  <a:srgbClr val="FF0000"/>
                </a:solidFill>
              </a:rPr>
              <a:t>JUDGEMENT</a:t>
            </a:r>
            <a:r>
              <a:rPr lang="en-AU" altLang="en-US" sz="1600"/>
              <a:t> – to decide what to do</a:t>
            </a:r>
          </a:p>
          <a:p>
            <a:pPr lvl="1">
              <a:buFont typeface="Arial" pitchFamily="34" charset="0"/>
              <a:buChar char="•"/>
            </a:pPr>
            <a:r>
              <a:rPr lang="en-AU" altLang="en-US" sz="1600">
                <a:solidFill>
                  <a:srgbClr val="FF0000"/>
                </a:solidFill>
              </a:rPr>
              <a:t>SKILL </a:t>
            </a:r>
            <a:r>
              <a:rPr lang="en-AU" altLang="en-US" sz="1600"/>
              <a:t>– to perform what is required</a:t>
            </a:r>
          </a:p>
          <a:p>
            <a:pPr lvl="1">
              <a:buFont typeface="Arial" pitchFamily="34" charset="0"/>
              <a:buChar char="•"/>
            </a:pPr>
            <a:r>
              <a:rPr lang="en-AU" altLang="en-US" sz="1600">
                <a:solidFill>
                  <a:srgbClr val="FF0000"/>
                </a:solidFill>
              </a:rPr>
              <a:t>FITNESS</a:t>
            </a:r>
            <a:r>
              <a:rPr lang="en-AU" altLang="en-US" sz="1600"/>
              <a:t> – to achieve the desired results</a:t>
            </a:r>
          </a:p>
          <a:p>
            <a:pPr marL="61913"/>
            <a:r>
              <a:rPr lang="en-AU" altLang="en-US" sz="1600">
                <a:solidFill>
                  <a:srgbClr val="000000"/>
                </a:solidFill>
              </a:rPr>
              <a:t>The key to survival in cold water</a:t>
            </a:r>
          </a:p>
          <a:p>
            <a:pPr marL="61913"/>
            <a:r>
              <a:rPr lang="en-AU" altLang="en-US" sz="1600">
                <a:solidFill>
                  <a:srgbClr val="000000"/>
                </a:solidFill>
              </a:rPr>
              <a:t>Individual survival strategy</a:t>
            </a:r>
          </a:p>
          <a:p>
            <a:pPr marL="61913"/>
            <a:r>
              <a:rPr lang="en-AU" altLang="en-US" sz="1600">
                <a:solidFill>
                  <a:srgbClr val="000000"/>
                </a:solidFill>
              </a:rPr>
              <a:t>Group survival strategy</a:t>
            </a:r>
          </a:p>
          <a:p>
            <a:pPr marL="61913" algn="ctr">
              <a:buFont typeface="Arial" pitchFamily="34" charset="0"/>
              <a:buNone/>
            </a:pPr>
            <a:r>
              <a:rPr lang="en-AU" altLang="en-US" sz="1600" b="1" i="1" u="sng">
                <a:solidFill>
                  <a:srgbClr val="FF0000"/>
                </a:solidFill>
              </a:rPr>
              <a:t>YOU LOSE HEAT FROM YOUR HEAD, SIDES OF CHEST AND YOUR GROIN</a:t>
            </a:r>
            <a:endParaRPr lang="en-AU" altLang="en-US" sz="1600">
              <a:solidFill>
                <a:srgbClr val="000000"/>
              </a:solidFill>
            </a:endParaRPr>
          </a:p>
          <a:p>
            <a:pPr marL="61913"/>
            <a:r>
              <a:rPr lang="en-AU" altLang="en-US" sz="1600">
                <a:solidFill>
                  <a:srgbClr val="000000"/>
                </a:solidFill>
              </a:rPr>
              <a:t>Putting on a PFD</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cstate="screen"/>
          <a:srcRect/>
          <a:stretch>
            <a:fillRect/>
          </a:stretch>
        </p:blipFill>
        <p:spPr bwMode="auto">
          <a:xfrm>
            <a:off x="179388" y="1773238"/>
            <a:ext cx="4033837" cy="1511300"/>
          </a:xfrm>
          <a:prstGeom prst="rect">
            <a:avLst/>
          </a:prstGeom>
          <a:noFill/>
          <a:ln w="9525">
            <a:noFill/>
            <a:miter lim="800000"/>
            <a:headEnd/>
            <a:tailEnd/>
          </a:ln>
        </p:spPr>
      </p:pic>
      <p:pic>
        <p:nvPicPr>
          <p:cNvPr id="38915" name="Picture 4"/>
          <p:cNvPicPr>
            <a:picLocks noChangeAspect="1" noChangeArrowheads="1"/>
          </p:cNvPicPr>
          <p:nvPr/>
        </p:nvPicPr>
        <p:blipFill>
          <a:blip r:embed="rId3" cstate="screen"/>
          <a:srcRect/>
          <a:stretch>
            <a:fillRect/>
          </a:stretch>
        </p:blipFill>
        <p:spPr bwMode="auto">
          <a:xfrm>
            <a:off x="4500563" y="1773238"/>
            <a:ext cx="4392612" cy="1439862"/>
          </a:xfrm>
          <a:prstGeom prst="rect">
            <a:avLst/>
          </a:prstGeom>
          <a:noFill/>
          <a:ln w="9525">
            <a:noFill/>
            <a:miter lim="800000"/>
            <a:headEnd/>
            <a:tailEnd/>
          </a:ln>
        </p:spPr>
      </p:pic>
      <p:pic>
        <p:nvPicPr>
          <p:cNvPr id="38916" name="Picture 5"/>
          <p:cNvPicPr>
            <a:picLocks noChangeAspect="1" noChangeArrowheads="1"/>
          </p:cNvPicPr>
          <p:nvPr/>
        </p:nvPicPr>
        <p:blipFill>
          <a:blip r:embed="rId4" cstate="screen"/>
          <a:srcRect/>
          <a:stretch>
            <a:fillRect/>
          </a:stretch>
        </p:blipFill>
        <p:spPr bwMode="auto">
          <a:xfrm>
            <a:off x="1547813" y="3789363"/>
            <a:ext cx="6119812" cy="2808287"/>
          </a:xfrm>
          <a:prstGeom prst="rect">
            <a:avLst/>
          </a:prstGeom>
          <a:noFill/>
          <a:ln w="9525">
            <a:noFill/>
            <a:miter lim="800000"/>
            <a:headEnd/>
            <a:tailEnd/>
          </a:ln>
        </p:spPr>
      </p:pic>
      <p:sp>
        <p:nvSpPr>
          <p:cNvPr id="38917" name="TextBox 6"/>
          <p:cNvSpPr txBox="1">
            <a:spLocks noChangeArrowheads="1"/>
          </p:cNvSpPr>
          <p:nvPr/>
        </p:nvSpPr>
        <p:spPr bwMode="auto">
          <a:xfrm>
            <a:off x="2411413" y="1125538"/>
            <a:ext cx="4248150" cy="460375"/>
          </a:xfrm>
          <a:prstGeom prst="rect">
            <a:avLst/>
          </a:prstGeom>
          <a:noFill/>
          <a:ln w="9525">
            <a:noFill/>
            <a:miter lim="800000"/>
            <a:headEnd/>
            <a:tailEnd/>
          </a:ln>
        </p:spPr>
        <p:txBody>
          <a:bodyPr>
            <a:spAutoFit/>
          </a:bodyPr>
          <a:lstStyle/>
          <a:p>
            <a:r>
              <a:rPr lang="en-AU" altLang="en-US" sz="2400"/>
              <a:t>Closed Water Search pattern</a:t>
            </a:r>
          </a:p>
        </p:txBody>
      </p:sp>
      <p:sp>
        <p:nvSpPr>
          <p:cNvPr id="38918" name="TextBox 7"/>
          <p:cNvSpPr txBox="1">
            <a:spLocks noChangeArrowheads="1"/>
          </p:cNvSpPr>
          <p:nvPr/>
        </p:nvSpPr>
        <p:spPr bwMode="auto">
          <a:xfrm>
            <a:off x="2627313" y="3284538"/>
            <a:ext cx="4032250" cy="461962"/>
          </a:xfrm>
          <a:prstGeom prst="rect">
            <a:avLst/>
          </a:prstGeom>
          <a:noFill/>
          <a:ln w="9525">
            <a:noFill/>
            <a:miter lim="800000"/>
            <a:headEnd/>
            <a:tailEnd/>
          </a:ln>
        </p:spPr>
        <p:txBody>
          <a:bodyPr>
            <a:spAutoFit/>
          </a:bodyPr>
          <a:lstStyle/>
          <a:p>
            <a:r>
              <a:rPr lang="en-AU" altLang="en-US" sz="2400"/>
              <a:t>Open water search pattern</a:t>
            </a:r>
          </a:p>
        </p:txBody>
      </p:sp>
      <p:sp>
        <p:nvSpPr>
          <p:cNvPr id="38919" name="Rectangle 8"/>
          <p:cNvSpPr>
            <a:spLocks noChangeArrowheads="1"/>
          </p:cNvSpPr>
          <p:nvPr/>
        </p:nvSpPr>
        <p:spPr bwMode="auto">
          <a:xfrm>
            <a:off x="3059113" y="549275"/>
            <a:ext cx="3124200" cy="584200"/>
          </a:xfrm>
          <a:prstGeom prst="rect">
            <a:avLst/>
          </a:prstGeom>
          <a:noFill/>
          <a:ln w="9525">
            <a:noFill/>
            <a:miter lim="800000"/>
            <a:headEnd/>
            <a:tailEnd/>
          </a:ln>
        </p:spPr>
        <p:txBody>
          <a:bodyPr wrap="none">
            <a:spAutoFit/>
          </a:bodyPr>
          <a:lstStyle/>
          <a:p>
            <a:r>
              <a:rPr lang="en-AU" altLang="en-US" sz="3200"/>
              <a:t>Search Patterns</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4E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750" y="1916113"/>
          <a:ext cx="8137525" cy="4248151"/>
        </p:xfrm>
        <a:graphic>
          <a:graphicData uri="http://schemas.openxmlformats.org/drawingml/2006/table">
            <a:tbl>
              <a:tblPr firstRow="1" firstCol="1" bandRow="1"/>
              <a:tblGrid>
                <a:gridCol w="1882349"/>
                <a:gridCol w="1847746"/>
                <a:gridCol w="4407430"/>
              </a:tblGrid>
              <a:tr h="704186">
                <a:tc>
                  <a:txBody>
                    <a:bodyPr/>
                    <a:lstStyle/>
                    <a:p>
                      <a:pPr indent="-6350" algn="ctr">
                        <a:lnSpc>
                          <a:spcPct val="115000"/>
                        </a:lnSpc>
                        <a:spcAft>
                          <a:spcPts val="0"/>
                        </a:spcAft>
                      </a:pPr>
                      <a:r>
                        <a:rPr lang="en-AU" sz="1800" b="1" dirty="0" smtClean="0">
                          <a:solidFill>
                            <a:srgbClr val="000000"/>
                          </a:solidFill>
                          <a:effectLst/>
                          <a:latin typeface="Arial" panose="020B0604020202020204" pitchFamily="34" charset="0"/>
                          <a:ea typeface="Arial" panose="020B0604020202020204" pitchFamily="34" charset="0"/>
                        </a:rPr>
                        <a:t>TYPE</a:t>
                      </a:r>
                      <a:r>
                        <a:rPr lang="en-AU" sz="1800" b="1" baseline="0" dirty="0" smtClean="0">
                          <a:solidFill>
                            <a:srgbClr val="000000"/>
                          </a:solidFill>
                          <a:effectLst/>
                          <a:latin typeface="Arial" panose="020B0604020202020204" pitchFamily="34" charset="0"/>
                          <a:ea typeface="Arial" panose="020B0604020202020204" pitchFamily="34" charset="0"/>
                        </a:rPr>
                        <a:t> OF DRUG</a:t>
                      </a:r>
                      <a:endParaRPr lang="en-AU" sz="1800" b="1" dirty="0">
                        <a:solidFill>
                          <a:srgbClr val="000000"/>
                        </a:solidFill>
                        <a:effectLst/>
                        <a:latin typeface="Arial" panose="020B0604020202020204" pitchFamily="34" charset="0"/>
                        <a:ea typeface="Arial" panose="020B0604020202020204" pitchFamily="34" charset="0"/>
                      </a:endParaRP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indent="-6350" algn="ctr">
                        <a:lnSpc>
                          <a:spcPct val="100000"/>
                        </a:lnSpc>
                        <a:spcAft>
                          <a:spcPts val="190"/>
                        </a:spcAft>
                      </a:pPr>
                      <a:endParaRPr lang="en-AU" sz="800" b="1" dirty="0" smtClean="0">
                        <a:solidFill>
                          <a:srgbClr val="000000"/>
                        </a:solidFill>
                        <a:effectLst/>
                        <a:latin typeface="Arial" panose="020B0604020202020204" pitchFamily="34" charset="0"/>
                        <a:ea typeface="Arial" panose="020B0604020202020204" pitchFamily="34" charset="0"/>
                      </a:endParaRPr>
                    </a:p>
                    <a:p>
                      <a:pPr indent="-6350" algn="ctr">
                        <a:lnSpc>
                          <a:spcPct val="100000"/>
                        </a:lnSpc>
                        <a:spcAft>
                          <a:spcPts val="190"/>
                        </a:spcAft>
                      </a:pPr>
                      <a:r>
                        <a:rPr lang="en-AU" sz="1800" b="1" dirty="0" smtClean="0">
                          <a:solidFill>
                            <a:srgbClr val="000000"/>
                          </a:solidFill>
                          <a:effectLst/>
                          <a:latin typeface="Arial" panose="020B0604020202020204" pitchFamily="34" charset="0"/>
                          <a:ea typeface="Arial" panose="020B0604020202020204" pitchFamily="34" charset="0"/>
                        </a:rPr>
                        <a:t>EXAMPLES</a:t>
                      </a:r>
                    </a:p>
                  </a:txBody>
                  <a:tcPr marL="64141" marR="96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indent="-6350" algn="ctr">
                        <a:lnSpc>
                          <a:spcPct val="115000"/>
                        </a:lnSpc>
                        <a:spcAft>
                          <a:spcPts val="0"/>
                        </a:spcAft>
                      </a:pPr>
                      <a:r>
                        <a:rPr lang="en-AU" sz="1800" b="1" dirty="0" smtClean="0">
                          <a:solidFill>
                            <a:srgbClr val="000000"/>
                          </a:solidFill>
                          <a:effectLst/>
                          <a:latin typeface="Arial" panose="020B0604020202020204" pitchFamily="34" charset="0"/>
                          <a:ea typeface="Arial" panose="020B0604020202020204" pitchFamily="34" charset="0"/>
                        </a:rPr>
                        <a:t>AFFECT</a:t>
                      </a:r>
                      <a:endParaRPr lang="en-AU" sz="1800" b="1" dirty="0">
                        <a:solidFill>
                          <a:srgbClr val="000000"/>
                        </a:solidFill>
                        <a:effectLst/>
                        <a:latin typeface="Arial" panose="020B0604020202020204" pitchFamily="34" charset="0"/>
                        <a:ea typeface="Arial" panose="020B0604020202020204" pitchFamily="34" charset="0"/>
                      </a:endParaRP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783388">
                <a:tc>
                  <a:txBody>
                    <a:bodyPr/>
                    <a:lstStyle/>
                    <a:p>
                      <a:pPr indent="-6350" algn="ctr">
                        <a:lnSpc>
                          <a:spcPct val="115000"/>
                        </a:lnSpc>
                        <a:spcAft>
                          <a:spcPts val="0"/>
                        </a:spcAft>
                      </a:pPr>
                      <a:r>
                        <a:rPr lang="en-AU" sz="1800" b="1" dirty="0">
                          <a:solidFill>
                            <a:srgbClr val="000000"/>
                          </a:solidFill>
                          <a:effectLst/>
                          <a:latin typeface="Arial" panose="020B0604020202020204" pitchFamily="34" charset="0"/>
                          <a:ea typeface="Arial" panose="020B0604020202020204" pitchFamily="34" charset="0"/>
                        </a:rPr>
                        <a:t>Stimulants </a:t>
                      </a:r>
                      <a:endParaRPr lang="en-AU" sz="1800" dirty="0">
                        <a:solidFill>
                          <a:srgbClr val="000000"/>
                        </a:solidFill>
                        <a:effectLst/>
                        <a:latin typeface="Arial" panose="020B0604020202020204" pitchFamily="34" charset="0"/>
                        <a:ea typeface="Arial" panose="020B0604020202020204" pitchFamily="34" charset="0"/>
                      </a:endParaRP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r>
                        <a:rPr lang="en-AU" sz="1800" dirty="0">
                          <a:solidFill>
                            <a:srgbClr val="000000"/>
                          </a:solidFill>
                          <a:effectLst/>
                          <a:latin typeface="Arial" panose="020B0604020202020204" pitchFamily="34" charset="0"/>
                          <a:ea typeface="Arial" panose="020B0604020202020204" pitchFamily="34" charset="0"/>
                        </a:rPr>
                        <a:t>Speed, cocaine </a:t>
                      </a: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r>
                        <a:rPr lang="en-AU" sz="1800" dirty="0" smtClean="0">
                          <a:solidFill>
                            <a:srgbClr val="000000"/>
                          </a:solidFill>
                          <a:effectLst/>
                          <a:latin typeface="Arial" panose="020B0604020202020204" pitchFamily="34" charset="0"/>
                          <a:ea typeface="Arial" panose="020B0604020202020204" pitchFamily="34" charset="0"/>
                        </a:rPr>
                        <a:t>Affect </a:t>
                      </a:r>
                      <a:r>
                        <a:rPr lang="en-AU" sz="1800" dirty="0">
                          <a:solidFill>
                            <a:srgbClr val="000000"/>
                          </a:solidFill>
                          <a:effectLst/>
                          <a:latin typeface="Arial" panose="020B0604020202020204" pitchFamily="34" charset="0"/>
                          <a:ea typeface="Arial" panose="020B0604020202020204" pitchFamily="34" charset="0"/>
                        </a:rPr>
                        <a:t>central nervous system to speed up physical and mental activity </a:t>
                      </a:r>
                    </a:p>
                  </a:txBody>
                  <a:tcPr marL="64141" marR="96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88">
                <a:tc>
                  <a:txBody>
                    <a:bodyPr/>
                    <a:lstStyle/>
                    <a:p>
                      <a:pPr indent="-6350" algn="ctr">
                        <a:lnSpc>
                          <a:spcPct val="115000"/>
                        </a:lnSpc>
                        <a:spcAft>
                          <a:spcPts val="0"/>
                        </a:spcAft>
                      </a:pPr>
                      <a:r>
                        <a:rPr lang="en-AU" sz="1800" b="1" dirty="0">
                          <a:solidFill>
                            <a:srgbClr val="000000"/>
                          </a:solidFill>
                          <a:effectLst/>
                          <a:latin typeface="Arial" panose="020B0604020202020204" pitchFamily="34" charset="0"/>
                          <a:ea typeface="Arial" panose="020B0604020202020204" pitchFamily="34" charset="0"/>
                        </a:rPr>
                        <a:t>Hallucinogens </a:t>
                      </a:r>
                      <a:endParaRPr lang="en-AU" sz="1800" dirty="0">
                        <a:solidFill>
                          <a:srgbClr val="000000"/>
                        </a:solidFill>
                        <a:effectLst/>
                        <a:latin typeface="Arial" panose="020B0604020202020204" pitchFamily="34" charset="0"/>
                        <a:ea typeface="Arial" panose="020B0604020202020204" pitchFamily="34" charset="0"/>
                      </a:endParaRP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r>
                        <a:rPr lang="en-AU" sz="1800" dirty="0">
                          <a:solidFill>
                            <a:srgbClr val="000000"/>
                          </a:solidFill>
                          <a:effectLst/>
                          <a:latin typeface="Arial" panose="020B0604020202020204" pitchFamily="34" charset="0"/>
                          <a:ea typeface="Arial" panose="020B0604020202020204" pitchFamily="34" charset="0"/>
                        </a:rPr>
                        <a:t>LSD </a:t>
                      </a: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r>
                        <a:rPr lang="en-AU" sz="1800" dirty="0" smtClean="0">
                          <a:solidFill>
                            <a:srgbClr val="000000"/>
                          </a:solidFill>
                          <a:effectLst/>
                          <a:latin typeface="Arial" panose="020B0604020202020204" pitchFamily="34" charset="0"/>
                          <a:ea typeface="Arial" panose="020B0604020202020204" pitchFamily="34" charset="0"/>
                        </a:rPr>
                        <a:t>Cause </a:t>
                      </a:r>
                      <a:r>
                        <a:rPr lang="en-AU" sz="1800" dirty="0">
                          <a:solidFill>
                            <a:srgbClr val="000000"/>
                          </a:solidFill>
                          <a:effectLst/>
                          <a:latin typeface="Arial" panose="020B0604020202020204" pitchFamily="34" charset="0"/>
                          <a:ea typeface="Arial" panose="020B0604020202020204" pitchFamily="34" charset="0"/>
                        </a:rPr>
                        <a:t>changes in mood, sensation, thought and self-awareness </a:t>
                      </a:r>
                    </a:p>
                  </a:txBody>
                  <a:tcPr marL="64141" marR="96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2140">
                <a:tc>
                  <a:txBody>
                    <a:bodyPr/>
                    <a:lstStyle/>
                    <a:p>
                      <a:pPr indent="-6350" algn="ctr">
                        <a:lnSpc>
                          <a:spcPct val="115000"/>
                        </a:lnSpc>
                        <a:spcAft>
                          <a:spcPts val="0"/>
                        </a:spcAft>
                      </a:pPr>
                      <a:r>
                        <a:rPr lang="en-AU" sz="1800" b="1" dirty="0">
                          <a:solidFill>
                            <a:srgbClr val="000000"/>
                          </a:solidFill>
                          <a:effectLst/>
                          <a:latin typeface="Arial" panose="020B0604020202020204" pitchFamily="34" charset="0"/>
                          <a:ea typeface="Arial" panose="020B0604020202020204" pitchFamily="34" charset="0"/>
                        </a:rPr>
                        <a:t>Depressants </a:t>
                      </a:r>
                      <a:endParaRPr lang="en-AU" sz="1800" dirty="0">
                        <a:solidFill>
                          <a:srgbClr val="000000"/>
                        </a:solidFill>
                        <a:effectLst/>
                        <a:latin typeface="Arial" panose="020B0604020202020204" pitchFamily="34" charset="0"/>
                        <a:ea typeface="Arial" panose="020B0604020202020204" pitchFamily="34" charset="0"/>
                      </a:endParaRP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r>
                        <a:rPr lang="en-AU" sz="1800" dirty="0">
                          <a:solidFill>
                            <a:srgbClr val="000000"/>
                          </a:solidFill>
                          <a:effectLst/>
                          <a:latin typeface="Arial" panose="020B0604020202020204" pitchFamily="34" charset="0"/>
                          <a:ea typeface="Arial" panose="020B0604020202020204" pitchFamily="34" charset="0"/>
                        </a:rPr>
                        <a:t>Alcohol, Marijuana </a:t>
                      </a: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endParaRPr lang="en-AU" sz="1800" dirty="0" smtClean="0">
                        <a:solidFill>
                          <a:srgbClr val="000000"/>
                        </a:solidFill>
                        <a:effectLst/>
                        <a:latin typeface="Arial" panose="020B0604020202020204" pitchFamily="34" charset="0"/>
                        <a:ea typeface="Arial" panose="020B0604020202020204" pitchFamily="34" charset="0"/>
                      </a:endParaRPr>
                    </a:p>
                    <a:p>
                      <a:pPr indent="-6350" algn="ctr">
                        <a:lnSpc>
                          <a:spcPct val="115000"/>
                        </a:lnSpc>
                        <a:spcAft>
                          <a:spcPts val="0"/>
                        </a:spcAft>
                      </a:pPr>
                      <a:r>
                        <a:rPr lang="en-AU" sz="1800" dirty="0" smtClean="0">
                          <a:solidFill>
                            <a:srgbClr val="000000"/>
                          </a:solidFill>
                          <a:effectLst/>
                          <a:latin typeface="Arial" panose="020B0604020202020204" pitchFamily="34" charset="0"/>
                          <a:ea typeface="Arial" panose="020B0604020202020204" pitchFamily="34" charset="0"/>
                        </a:rPr>
                        <a:t>Affect </a:t>
                      </a:r>
                      <a:r>
                        <a:rPr lang="en-AU" sz="1800" dirty="0">
                          <a:solidFill>
                            <a:srgbClr val="000000"/>
                          </a:solidFill>
                          <a:effectLst/>
                          <a:latin typeface="Arial" panose="020B0604020202020204" pitchFamily="34" charset="0"/>
                          <a:ea typeface="Arial" panose="020B0604020202020204" pitchFamily="34" charset="0"/>
                        </a:rPr>
                        <a:t>central nervous system to slow down physical and mental activity </a:t>
                      </a:r>
                    </a:p>
                  </a:txBody>
                  <a:tcPr marL="64141" marR="96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049">
                <a:tc>
                  <a:txBody>
                    <a:bodyPr/>
                    <a:lstStyle/>
                    <a:p>
                      <a:pPr indent="-6350" algn="ctr">
                        <a:lnSpc>
                          <a:spcPct val="115000"/>
                        </a:lnSpc>
                        <a:spcAft>
                          <a:spcPts val="0"/>
                        </a:spcAft>
                      </a:pPr>
                      <a:r>
                        <a:rPr lang="en-AU" sz="800" b="1" baseline="0" dirty="0" smtClean="0">
                          <a:solidFill>
                            <a:srgbClr val="000000"/>
                          </a:solidFill>
                          <a:effectLst/>
                          <a:latin typeface="Arial" panose="020B0604020202020204" pitchFamily="34" charset="0"/>
                          <a:ea typeface="Arial" panose="020B0604020202020204" pitchFamily="34" charset="0"/>
                        </a:rPr>
                        <a:t>                            </a:t>
                      </a:r>
                      <a:r>
                        <a:rPr lang="en-AU" sz="1800" b="1" dirty="0" smtClean="0">
                          <a:solidFill>
                            <a:srgbClr val="000000"/>
                          </a:solidFill>
                          <a:effectLst/>
                          <a:latin typeface="Arial" panose="020B0604020202020204" pitchFamily="34" charset="0"/>
                          <a:ea typeface="Arial" panose="020B0604020202020204" pitchFamily="34" charset="0"/>
                        </a:rPr>
                        <a:t>Solvents </a:t>
                      </a:r>
                      <a:r>
                        <a:rPr lang="en-AU" sz="1800" b="1" dirty="0">
                          <a:solidFill>
                            <a:srgbClr val="000000"/>
                          </a:solidFill>
                          <a:effectLst/>
                          <a:latin typeface="Arial" panose="020B0604020202020204" pitchFamily="34" charset="0"/>
                          <a:ea typeface="Arial" panose="020B0604020202020204" pitchFamily="34" charset="0"/>
                        </a:rPr>
                        <a:t>and Aerosols </a:t>
                      </a:r>
                      <a:endParaRPr lang="en-AU" sz="1800" dirty="0">
                        <a:solidFill>
                          <a:srgbClr val="000000"/>
                        </a:solidFill>
                        <a:effectLst/>
                        <a:latin typeface="Arial" panose="020B0604020202020204" pitchFamily="34" charset="0"/>
                        <a:ea typeface="Arial" panose="020B0604020202020204" pitchFamily="34" charset="0"/>
                      </a:endParaRPr>
                    </a:p>
                  </a:txBody>
                  <a:tcPr marL="64141" marR="965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r>
                        <a:rPr lang="en-AU" sz="1800" dirty="0">
                          <a:solidFill>
                            <a:srgbClr val="000000"/>
                          </a:solidFill>
                          <a:effectLst/>
                          <a:latin typeface="Arial" panose="020B0604020202020204" pitchFamily="34" charset="0"/>
                          <a:ea typeface="Arial" panose="020B0604020202020204" pitchFamily="34" charset="0"/>
                        </a:rPr>
                        <a:t>Glue, paint thinners </a:t>
                      </a: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gn="ctr">
                        <a:lnSpc>
                          <a:spcPct val="115000"/>
                        </a:lnSpc>
                        <a:spcAft>
                          <a:spcPts val="0"/>
                        </a:spcAft>
                      </a:pPr>
                      <a:r>
                        <a:rPr lang="en-AU" sz="1800" dirty="0">
                          <a:solidFill>
                            <a:srgbClr val="000000"/>
                          </a:solidFill>
                          <a:effectLst/>
                          <a:latin typeface="Arial" panose="020B0604020202020204" pitchFamily="34" charset="0"/>
                          <a:ea typeface="Arial" panose="020B0604020202020204" pitchFamily="34" charset="0"/>
                        </a:rPr>
                        <a:t>Create intoxicating effect </a:t>
                      </a:r>
                    </a:p>
                  </a:txBody>
                  <a:tcPr marL="64141" marR="96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64" name="Rectangle 6"/>
          <p:cNvSpPr>
            <a:spLocks noChangeArrowheads="1"/>
          </p:cNvSpPr>
          <p:nvPr/>
        </p:nvSpPr>
        <p:spPr bwMode="auto">
          <a:xfrm>
            <a:off x="468313" y="981075"/>
            <a:ext cx="8280400" cy="584200"/>
          </a:xfrm>
          <a:prstGeom prst="rect">
            <a:avLst/>
          </a:prstGeom>
          <a:noFill/>
          <a:ln w="9525">
            <a:noFill/>
            <a:miter lim="800000"/>
            <a:headEnd/>
            <a:tailEnd/>
          </a:ln>
        </p:spPr>
        <p:txBody>
          <a:bodyPr>
            <a:spAutoFit/>
          </a:bodyPr>
          <a:lstStyle/>
          <a:p>
            <a:r>
              <a:rPr lang="en-AU" altLang="en-US" sz="3200"/>
              <a:t>TYPES OF DRUGS AND THEIR AFFECTS</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Don’t Drink and Drown"/>
          <p:cNvPicPr>
            <a:picLocks noChangeAspect="1" noChangeArrowheads="1"/>
          </p:cNvPicPr>
          <p:nvPr/>
        </p:nvPicPr>
        <p:blipFill>
          <a:blip r:embed="rId2" cstate="screen"/>
          <a:srcRect/>
          <a:stretch>
            <a:fillRect/>
          </a:stretch>
        </p:blipFill>
        <p:spPr bwMode="auto">
          <a:xfrm>
            <a:off x="2268538" y="1268413"/>
            <a:ext cx="4535487" cy="1698625"/>
          </a:xfrm>
          <a:prstGeom prst="rect">
            <a:avLst/>
          </a:prstGeom>
          <a:solidFill>
            <a:srgbClr val="000000"/>
          </a:solidFill>
          <a:ln w="9525">
            <a:noFill/>
            <a:miter lim="800000"/>
            <a:headEnd/>
            <a:tailEnd/>
          </a:ln>
        </p:spPr>
      </p:pic>
      <p:sp>
        <p:nvSpPr>
          <p:cNvPr id="40963" name="Rectangle 1"/>
          <p:cNvSpPr>
            <a:spLocks noChangeArrowheads="1"/>
          </p:cNvSpPr>
          <p:nvPr/>
        </p:nvSpPr>
        <p:spPr bwMode="auto">
          <a:xfrm>
            <a:off x="1692275" y="2967038"/>
            <a:ext cx="5975350" cy="3416300"/>
          </a:xfrm>
          <a:prstGeom prst="rect">
            <a:avLst/>
          </a:prstGeom>
          <a:noFill/>
          <a:ln w="9525">
            <a:noFill/>
            <a:miter lim="800000"/>
            <a:headEnd/>
            <a:tailEnd/>
          </a:ln>
        </p:spPr>
        <p:txBody>
          <a:bodyPr>
            <a:spAutoFit/>
          </a:bodyPr>
          <a:lstStyle/>
          <a:p>
            <a:pPr algn="ctr"/>
            <a:endParaRPr lang="en-AU" altLang="en-US" sz="3600">
              <a:ea typeface="HGSMinchoE"/>
              <a:cs typeface="HGSMinchoE"/>
            </a:endParaRPr>
          </a:p>
          <a:p>
            <a:pPr algn="ctr"/>
            <a:r>
              <a:rPr lang="en-AU" altLang="en-US" sz="3600">
                <a:ea typeface="HGSMinchoE"/>
                <a:cs typeface="HGSMinchoE"/>
              </a:rPr>
              <a:t>“Almost half of all drowning deaths amongst young adults in Western Australia are contributed to by alcohol.”</a:t>
            </a:r>
            <a:endParaRPr lang="en-AU" altLang="en-US" sz="3600">
              <a:latin typeface="Times New Roman" pitchFamily="18" charset="0"/>
              <a:ea typeface="HGSMinchoE"/>
              <a:cs typeface="HGSMinchoE"/>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1F8FE"/>
            </a:gs>
            <a:gs pos="74001">
              <a:srgbClr val="83BFF6"/>
            </a:gs>
            <a:gs pos="83000">
              <a:srgbClr val="83BFF6"/>
            </a:gs>
            <a:gs pos="100000">
              <a:srgbClr val="ACD4F9"/>
            </a:gs>
          </a:gsLst>
          <a:lin ang="5400000" scaled="1"/>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431357" y="617953"/>
            <a:ext cx="6156176" cy="5492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AU" altLang="en-US" sz="4000" dirty="0" smtClean="0">
                <a:solidFill>
                  <a:schemeClr val="tx1"/>
                </a:solidFill>
              </a:rPr>
              <a:t>Emergency Care Procedure</a:t>
            </a:r>
          </a:p>
        </p:txBody>
      </p:sp>
      <p:graphicFrame>
        <p:nvGraphicFramePr>
          <p:cNvPr id="3" name="Table 2"/>
          <p:cNvGraphicFramePr>
            <a:graphicFrameLocks noGrp="1"/>
          </p:cNvGraphicFramePr>
          <p:nvPr/>
        </p:nvGraphicFramePr>
        <p:xfrm>
          <a:off x="250825" y="1268413"/>
          <a:ext cx="8532813" cy="5141944"/>
        </p:xfrm>
        <a:graphic>
          <a:graphicData uri="http://schemas.openxmlformats.org/drawingml/2006/table">
            <a:tbl>
              <a:tblPr firstRow="1" bandRow="1">
                <a:tableStyleId>{5C22544A-7EE6-4342-B048-85BDC9FD1C3A}</a:tableStyleId>
              </a:tblPr>
              <a:tblGrid>
                <a:gridCol w="634672"/>
                <a:gridCol w="2045054"/>
                <a:gridCol w="5853087"/>
              </a:tblGrid>
              <a:tr h="574948">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D</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DANGER</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000" b="1" dirty="0">
                          <a:solidFill>
                            <a:srgbClr val="000000"/>
                          </a:solidFill>
                          <a:effectLst/>
                          <a:latin typeface="Arial" panose="020B0604020202020204" pitchFamily="34" charset="0"/>
                          <a:ea typeface="Arial" panose="020B0604020202020204" pitchFamily="34" charset="0"/>
                        </a:rPr>
                        <a:t>Check for danger to yourself, bystanders and the </a:t>
                      </a:r>
                      <a:r>
                        <a:rPr lang="en-AU" sz="1000" b="1" dirty="0" smtClean="0">
                          <a:solidFill>
                            <a:srgbClr val="000000"/>
                          </a:solidFill>
                          <a:effectLst/>
                          <a:latin typeface="Arial" panose="020B0604020202020204" pitchFamily="34" charset="0"/>
                          <a:ea typeface="Arial" panose="020B0604020202020204" pitchFamily="34" charset="0"/>
                        </a:rPr>
                        <a:t>casualty</a:t>
                      </a:r>
                      <a:r>
                        <a:rPr lang="en-AU" sz="1000" dirty="0" smtClean="0">
                          <a:solidFill>
                            <a:srgbClr val="000000"/>
                          </a:solidFill>
                          <a:effectLst/>
                          <a:latin typeface="Arial" panose="020B0604020202020204" pitchFamily="34" charset="0"/>
                          <a:ea typeface="Arial" panose="020B0604020202020204" pitchFamily="34" charset="0"/>
                        </a:rPr>
                        <a:t>.</a:t>
                      </a:r>
                      <a:r>
                        <a:rPr lang="en-AU" sz="1000" baseline="0" dirty="0" smtClean="0">
                          <a:solidFill>
                            <a:srgbClr val="000000"/>
                          </a:solidFill>
                          <a:effectLst/>
                          <a:latin typeface="Arial" panose="020B0604020202020204" pitchFamily="34" charset="0"/>
                          <a:ea typeface="Arial" panose="020B0604020202020204" pitchFamily="34" charset="0"/>
                        </a:rPr>
                        <a:t> </a:t>
                      </a:r>
                      <a:r>
                        <a:rPr lang="en-AU" sz="1000" dirty="0" smtClean="0">
                          <a:solidFill>
                            <a:srgbClr val="000000"/>
                          </a:solidFill>
                          <a:effectLst/>
                          <a:latin typeface="Arial" panose="020B0604020202020204" pitchFamily="34" charset="0"/>
                          <a:ea typeface="Arial" panose="020B0604020202020204" pitchFamily="34" charset="0"/>
                        </a:rPr>
                        <a:t>Can </a:t>
                      </a:r>
                      <a:r>
                        <a:rPr lang="en-AU" sz="1000" dirty="0">
                          <a:solidFill>
                            <a:srgbClr val="000000"/>
                          </a:solidFill>
                          <a:effectLst/>
                          <a:latin typeface="Arial" panose="020B0604020202020204" pitchFamily="34" charset="0"/>
                          <a:ea typeface="Arial" panose="020B0604020202020204" pitchFamily="34" charset="0"/>
                        </a:rPr>
                        <a:t>whatever caused the problem, harm you or others? Check up down and all around to casualty.</a:t>
                      </a:r>
                    </a:p>
                  </a:txBody>
                  <a:tcPr marL="68575" marR="68575" marT="0" marB="0" anchor="ctr">
                    <a:noFill/>
                  </a:tcPr>
                </a:tc>
              </a:tr>
              <a:tr h="606711">
                <a:tc>
                  <a:txBody>
                    <a:bodyPr/>
                    <a:lstStyle/>
                    <a:p>
                      <a:pPr indent="-6350" algn="ctr">
                        <a:lnSpc>
                          <a:spcPct val="100000"/>
                        </a:lnSpc>
                        <a:spcAft>
                          <a:spcPts val="800"/>
                        </a:spcAft>
                      </a:pPr>
                      <a:r>
                        <a:rPr lang="en-AU" sz="1600" b="1" dirty="0" smtClean="0">
                          <a:solidFill>
                            <a:srgbClr val="000000"/>
                          </a:solidFill>
                          <a:effectLst/>
                          <a:latin typeface="Arial" panose="020B0604020202020204" pitchFamily="34" charset="0"/>
                          <a:ea typeface="Arial" panose="020B0604020202020204" pitchFamily="34" charset="0"/>
                        </a:rPr>
                        <a:t>R</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RESPONSE</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000" b="1" dirty="0">
                          <a:solidFill>
                            <a:srgbClr val="000000"/>
                          </a:solidFill>
                          <a:effectLst/>
                          <a:latin typeface="Arial" panose="020B0604020202020204" pitchFamily="34" charset="0"/>
                          <a:ea typeface="Arial" panose="020B0604020202020204" pitchFamily="34" charset="0"/>
                        </a:rPr>
                        <a:t>Assess the level of </a:t>
                      </a:r>
                      <a:r>
                        <a:rPr lang="en-AU" sz="1000" b="1" dirty="0" smtClean="0">
                          <a:solidFill>
                            <a:srgbClr val="000000"/>
                          </a:solidFill>
                          <a:effectLst/>
                          <a:latin typeface="Arial" panose="020B0604020202020204" pitchFamily="34" charset="0"/>
                          <a:ea typeface="Arial" panose="020B0604020202020204" pitchFamily="34" charset="0"/>
                        </a:rPr>
                        <a:t>consciousness</a:t>
                      </a:r>
                      <a:r>
                        <a:rPr lang="en-AU" sz="1000" dirty="0" smtClean="0">
                          <a:solidFill>
                            <a:srgbClr val="000000"/>
                          </a:solidFill>
                          <a:effectLst/>
                          <a:latin typeface="Arial" panose="020B0604020202020204" pitchFamily="34" charset="0"/>
                          <a:ea typeface="Arial" panose="020B0604020202020204" pitchFamily="34" charset="0"/>
                        </a:rPr>
                        <a:t>.</a:t>
                      </a:r>
                    </a:p>
                    <a:p>
                      <a:pPr indent="-6350" algn="ctr">
                        <a:lnSpc>
                          <a:spcPct val="100000"/>
                        </a:lnSpc>
                        <a:spcAft>
                          <a:spcPts val="800"/>
                        </a:spcAft>
                      </a:pPr>
                      <a:r>
                        <a:rPr lang="en-AU" sz="1000" dirty="0" smtClean="0">
                          <a:solidFill>
                            <a:srgbClr val="000000"/>
                          </a:solidFill>
                          <a:effectLst/>
                          <a:latin typeface="Arial" panose="020B0604020202020204" pitchFamily="34" charset="0"/>
                          <a:ea typeface="Arial" panose="020B0604020202020204" pitchFamily="34" charset="0"/>
                        </a:rPr>
                        <a:t>Check </a:t>
                      </a:r>
                      <a:r>
                        <a:rPr lang="en-AU" sz="1000" dirty="0">
                          <a:solidFill>
                            <a:srgbClr val="000000"/>
                          </a:solidFill>
                          <a:effectLst/>
                          <a:latin typeface="Arial" panose="020B0604020202020204" pitchFamily="34" charset="0"/>
                          <a:ea typeface="Arial" panose="020B0604020202020204" pitchFamily="34" charset="0"/>
                        </a:rPr>
                        <a:t>if the casualty is conscious by asking questions and squeezing their shoulders</a:t>
                      </a:r>
                      <a:r>
                        <a:rPr lang="en-AU" sz="1000" dirty="0" smtClean="0">
                          <a:solidFill>
                            <a:srgbClr val="000000"/>
                          </a:solidFill>
                          <a:effectLst/>
                          <a:latin typeface="Arial" panose="020B0604020202020204" pitchFamily="34" charset="0"/>
                          <a:ea typeface="Arial" panose="020B0604020202020204" pitchFamily="34" charset="0"/>
                        </a:rPr>
                        <a:t>.</a:t>
                      </a:r>
                      <a:endParaRPr lang="en-AU" sz="10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r>
              <a:tr h="529546">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S</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SEND </a:t>
                      </a:r>
                      <a:r>
                        <a:rPr lang="en-AU" sz="1600" b="1" dirty="0">
                          <a:solidFill>
                            <a:srgbClr val="000000"/>
                          </a:solidFill>
                          <a:effectLst/>
                          <a:latin typeface="Arial" panose="020B0604020202020204" pitchFamily="34" charset="0"/>
                          <a:ea typeface="Arial" panose="020B0604020202020204" pitchFamily="34" charset="0"/>
                        </a:rPr>
                        <a:t>FOR HELP</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000" b="1" dirty="0">
                          <a:solidFill>
                            <a:srgbClr val="000000"/>
                          </a:solidFill>
                          <a:effectLst/>
                          <a:latin typeface="Arial" panose="020B0604020202020204" pitchFamily="34" charset="0"/>
                          <a:ea typeface="Arial" panose="020B0604020202020204" pitchFamily="34" charset="0"/>
                        </a:rPr>
                        <a:t>Get bystanders to call for </a:t>
                      </a:r>
                      <a:r>
                        <a:rPr lang="en-AU" sz="1000" b="1" dirty="0" smtClean="0">
                          <a:solidFill>
                            <a:srgbClr val="000000"/>
                          </a:solidFill>
                          <a:effectLst/>
                          <a:latin typeface="Arial" panose="020B0604020202020204" pitchFamily="34" charset="0"/>
                          <a:ea typeface="Arial" panose="020B0604020202020204" pitchFamily="34" charset="0"/>
                        </a:rPr>
                        <a:t>help</a:t>
                      </a:r>
                      <a:r>
                        <a:rPr lang="en-AU" sz="1000" b="0" baseline="0" dirty="0">
                          <a:solidFill>
                            <a:srgbClr val="000000"/>
                          </a:solidFill>
                          <a:effectLst/>
                          <a:latin typeface="Arial" panose="020B0604020202020204" pitchFamily="34" charset="0"/>
                          <a:ea typeface="Arial" panose="020B0604020202020204" pitchFamily="34" charset="0"/>
                        </a:rPr>
                        <a:t> </a:t>
                      </a:r>
                      <a:r>
                        <a:rPr lang="en-AU" sz="1000" b="0" baseline="0" dirty="0" smtClean="0">
                          <a:solidFill>
                            <a:srgbClr val="000000"/>
                          </a:solidFill>
                          <a:effectLst/>
                          <a:latin typeface="Arial" panose="020B0604020202020204" pitchFamily="34" charset="0"/>
                          <a:ea typeface="Arial" panose="020B0604020202020204" pitchFamily="34" charset="0"/>
                        </a:rPr>
                        <a:t>  </a:t>
                      </a:r>
                      <a:r>
                        <a:rPr lang="en-AU" sz="1000" dirty="0" smtClean="0">
                          <a:solidFill>
                            <a:srgbClr val="000000"/>
                          </a:solidFill>
                          <a:effectLst/>
                          <a:latin typeface="Arial" panose="020B0604020202020204" pitchFamily="34" charset="0"/>
                          <a:ea typeface="Arial" panose="020B0604020202020204" pitchFamily="34" charset="0"/>
                        </a:rPr>
                        <a:t>Ring </a:t>
                      </a:r>
                      <a:r>
                        <a:rPr lang="en-AU" sz="1000" dirty="0">
                          <a:solidFill>
                            <a:srgbClr val="000000"/>
                          </a:solidFill>
                          <a:effectLst/>
                          <a:latin typeface="Arial" panose="020B0604020202020204" pitchFamily="34" charset="0"/>
                          <a:ea typeface="Arial" panose="020B0604020202020204" pitchFamily="34" charset="0"/>
                        </a:rPr>
                        <a:t>000 give clear, precise information</a:t>
                      </a:r>
                    </a:p>
                  </a:txBody>
                  <a:tcPr marL="68575" marR="68575" marT="0" marB="0" anchor="ctr">
                    <a:noFill/>
                  </a:tcPr>
                </a:tc>
              </a:tr>
              <a:tr h="931385">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A</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AIRWAY</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nSpc>
                          <a:spcPct val="100000"/>
                        </a:lnSpc>
                        <a:spcAft>
                          <a:spcPts val="800"/>
                        </a:spcAft>
                      </a:pPr>
                      <a:r>
                        <a:rPr lang="en-AU" sz="1000" b="1" dirty="0">
                          <a:solidFill>
                            <a:srgbClr val="000000"/>
                          </a:solidFill>
                          <a:effectLst/>
                          <a:latin typeface="Arial" panose="020B0604020202020204" pitchFamily="34" charset="0"/>
                          <a:ea typeface="Arial" panose="020B0604020202020204" pitchFamily="34" charset="0"/>
                        </a:rPr>
                        <a:t>Check and clear the airway</a:t>
                      </a:r>
                      <a:endParaRPr lang="en-AU" sz="1000" dirty="0">
                        <a:solidFill>
                          <a:srgbClr val="000000"/>
                        </a:solidFill>
                        <a:effectLst/>
                        <a:latin typeface="Arial" panose="020B0604020202020204" pitchFamily="34" charset="0"/>
                        <a:ea typeface="Arial" panose="020B0604020202020204" pitchFamily="34" charset="0"/>
                      </a:endParaRPr>
                    </a:p>
                    <a:p>
                      <a:pPr marL="342900" lvl="0" indent="-342900">
                        <a:lnSpc>
                          <a:spcPct val="100000"/>
                        </a:lnSpc>
                        <a:spcAft>
                          <a:spcPts val="800"/>
                        </a:spcAft>
                        <a:buFont typeface="+mj-lt"/>
                        <a:buAutoNum type="arabicPeriod"/>
                      </a:pPr>
                      <a:r>
                        <a:rPr lang="en-AU" sz="1000" dirty="0">
                          <a:solidFill>
                            <a:srgbClr val="000000"/>
                          </a:solidFill>
                          <a:effectLst/>
                          <a:latin typeface="Arial" panose="020B0604020202020204" pitchFamily="34" charset="0"/>
                          <a:ea typeface="Arial" panose="020B0604020202020204" pitchFamily="34" charset="0"/>
                        </a:rPr>
                        <a:t>Open the mouth and look inside for foreign matter </a:t>
                      </a:r>
                      <a:r>
                        <a:rPr lang="en-AU" sz="1000" b="1" dirty="0">
                          <a:solidFill>
                            <a:srgbClr val="000000"/>
                          </a:solidFill>
                          <a:effectLst/>
                          <a:latin typeface="Arial" panose="020B0604020202020204" pitchFamily="34" charset="0"/>
                          <a:ea typeface="Arial" panose="020B0604020202020204" pitchFamily="34" charset="0"/>
                        </a:rPr>
                        <a:t>(DO NOT TILT HEAD)</a:t>
                      </a:r>
                      <a:endParaRPr lang="en-AU" sz="1000" dirty="0">
                        <a:solidFill>
                          <a:srgbClr val="000000"/>
                        </a:solidFill>
                        <a:effectLst/>
                        <a:latin typeface="Arial" panose="020B0604020202020204" pitchFamily="34" charset="0"/>
                        <a:ea typeface="Arial" panose="020B0604020202020204" pitchFamily="34" charset="0"/>
                      </a:endParaRPr>
                    </a:p>
                    <a:p>
                      <a:pPr marL="342900" lvl="0" indent="-342900">
                        <a:lnSpc>
                          <a:spcPct val="100000"/>
                        </a:lnSpc>
                        <a:spcAft>
                          <a:spcPts val="800"/>
                        </a:spcAft>
                        <a:buFont typeface="+mj-lt"/>
                        <a:buAutoNum type="arabicPeriod"/>
                      </a:pPr>
                      <a:r>
                        <a:rPr lang="en-AU" sz="1000" dirty="0">
                          <a:solidFill>
                            <a:srgbClr val="000000"/>
                          </a:solidFill>
                          <a:effectLst/>
                          <a:latin typeface="Arial" panose="020B0604020202020204" pitchFamily="34" charset="0"/>
                          <a:ea typeface="Arial" panose="020B0604020202020204" pitchFamily="34" charset="0"/>
                        </a:rPr>
                        <a:t>Roll onto side if foreign matter is seen then remove by scooping downwards with fingers.</a:t>
                      </a:r>
                    </a:p>
                    <a:p>
                      <a:pPr marL="342900" lvl="0" indent="-342900">
                        <a:lnSpc>
                          <a:spcPct val="100000"/>
                        </a:lnSpc>
                        <a:spcAft>
                          <a:spcPts val="800"/>
                        </a:spcAft>
                        <a:buFont typeface="+mj-lt"/>
                        <a:buAutoNum type="arabicPeriod"/>
                      </a:pPr>
                      <a:r>
                        <a:rPr lang="en-AU" sz="1000" dirty="0">
                          <a:solidFill>
                            <a:srgbClr val="000000"/>
                          </a:solidFill>
                          <a:effectLst/>
                          <a:latin typeface="Arial" panose="020B0604020202020204" pitchFamily="34" charset="0"/>
                          <a:ea typeface="Arial" panose="020B0604020202020204" pitchFamily="34" charset="0"/>
                        </a:rPr>
                        <a:t>If no foreign matter is seen leave casualty on their back.</a:t>
                      </a:r>
                    </a:p>
                  </a:txBody>
                  <a:tcPr marL="68575" marR="68575" marT="0" marB="0" anchor="ctr">
                    <a:noFill/>
                  </a:tcPr>
                </a:tc>
              </a:tr>
              <a:tr h="1219183">
                <a:tc>
                  <a:txBody>
                    <a:bodyPr/>
                    <a:lstStyle/>
                    <a:p>
                      <a:pPr indent="-6350" algn="ctr">
                        <a:lnSpc>
                          <a:spcPct val="100000"/>
                        </a:lnSpc>
                        <a:spcAft>
                          <a:spcPts val="0"/>
                        </a:spcAft>
                      </a:pPr>
                      <a:r>
                        <a:rPr lang="en-AU" sz="1600" b="1" dirty="0" smtClean="0">
                          <a:solidFill>
                            <a:srgbClr val="000000"/>
                          </a:solidFill>
                          <a:effectLst/>
                          <a:latin typeface="Arial" panose="020B0604020202020204" pitchFamily="34" charset="0"/>
                          <a:ea typeface="Arial" panose="020B0604020202020204" pitchFamily="34" charset="0"/>
                        </a:rPr>
                        <a:t>B</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80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BREATHING</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0"/>
                        </a:spcAft>
                      </a:pPr>
                      <a:endParaRPr lang="en-AU" sz="1000" b="1" dirty="0" smtClean="0">
                        <a:solidFill>
                          <a:srgbClr val="000000"/>
                        </a:solidFill>
                        <a:effectLst/>
                        <a:latin typeface="Arial" panose="020B0604020202020204" pitchFamily="34" charset="0"/>
                        <a:ea typeface="Arial" panose="020B0604020202020204" pitchFamily="34" charset="0"/>
                      </a:endParaRPr>
                    </a:p>
                    <a:p>
                      <a:pPr indent="-6350" algn="ctr">
                        <a:lnSpc>
                          <a:spcPct val="100000"/>
                        </a:lnSpc>
                        <a:spcAft>
                          <a:spcPts val="0"/>
                        </a:spcAft>
                      </a:pPr>
                      <a:r>
                        <a:rPr lang="en-AU" sz="1000" b="1" dirty="0" smtClean="0">
                          <a:solidFill>
                            <a:srgbClr val="000000"/>
                          </a:solidFill>
                          <a:effectLst/>
                          <a:latin typeface="Arial" panose="020B0604020202020204" pitchFamily="34" charset="0"/>
                          <a:ea typeface="Arial" panose="020B0604020202020204" pitchFamily="34" charset="0"/>
                        </a:rPr>
                        <a:t>Check </a:t>
                      </a:r>
                      <a:r>
                        <a:rPr lang="en-AU" sz="1000" b="1" dirty="0">
                          <a:solidFill>
                            <a:srgbClr val="000000"/>
                          </a:solidFill>
                          <a:effectLst/>
                          <a:latin typeface="Arial" panose="020B0604020202020204" pitchFamily="34" charset="0"/>
                          <a:ea typeface="Arial" panose="020B0604020202020204" pitchFamily="34" charset="0"/>
                        </a:rPr>
                        <a:t>for breathing:</a:t>
                      </a:r>
                      <a:endParaRPr lang="en-AU" sz="1000" dirty="0">
                        <a:solidFill>
                          <a:srgbClr val="000000"/>
                        </a:solidFill>
                        <a:effectLst/>
                        <a:latin typeface="Arial" panose="020B0604020202020204" pitchFamily="34" charset="0"/>
                        <a:ea typeface="Arial" panose="020B0604020202020204" pitchFamily="34" charset="0"/>
                      </a:endParaRPr>
                    </a:p>
                    <a:p>
                      <a:pPr indent="-6350" algn="ctr">
                        <a:lnSpc>
                          <a:spcPct val="100000"/>
                        </a:lnSpc>
                        <a:spcAft>
                          <a:spcPts val="0"/>
                        </a:spcAft>
                      </a:pPr>
                      <a:r>
                        <a:rPr lang="en-AU" sz="1000" b="1" dirty="0">
                          <a:solidFill>
                            <a:srgbClr val="000000"/>
                          </a:solidFill>
                          <a:effectLst/>
                          <a:latin typeface="Arial" panose="020B0604020202020204" pitchFamily="34" charset="0"/>
                          <a:ea typeface="Arial" panose="020B0604020202020204" pitchFamily="34" charset="0"/>
                        </a:rPr>
                        <a:t>Tilt head back, look listen and feel for 10 seconds ( 2 breathing cycles</a:t>
                      </a:r>
                      <a:r>
                        <a:rPr lang="en-AU" sz="1000" b="1" dirty="0" smtClean="0">
                          <a:solidFill>
                            <a:srgbClr val="000000"/>
                          </a:solidFill>
                          <a:effectLst/>
                          <a:latin typeface="Arial" panose="020B0604020202020204" pitchFamily="34" charset="0"/>
                          <a:ea typeface="Arial" panose="020B0604020202020204" pitchFamily="34" charset="0"/>
                        </a:rPr>
                        <a:t>)</a:t>
                      </a:r>
                      <a:r>
                        <a:rPr lang="en-AU" sz="1000" b="1" dirty="0">
                          <a:solidFill>
                            <a:srgbClr val="000000"/>
                          </a:solidFill>
                          <a:effectLst/>
                          <a:latin typeface="Arial" panose="020B0604020202020204" pitchFamily="34" charset="0"/>
                          <a:ea typeface="Arial" panose="020B0604020202020204" pitchFamily="34" charset="0"/>
                        </a:rPr>
                        <a:t> </a:t>
                      </a:r>
                      <a:endParaRPr lang="en-AU" sz="1000" dirty="0">
                        <a:solidFill>
                          <a:srgbClr val="000000"/>
                        </a:solidFill>
                        <a:effectLst/>
                        <a:latin typeface="Arial" panose="020B0604020202020204" pitchFamily="34" charset="0"/>
                        <a:ea typeface="Arial" panose="020B0604020202020204" pitchFamily="34" charset="0"/>
                      </a:endParaRPr>
                    </a:p>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With airway open place cheek to mouth to feel for breathing, one hand placed on diaphragm looking down chest to feel and see chest rising.</a:t>
                      </a:r>
                    </a:p>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If casualty is breathing but unconscious place in the recovery position and monitor ABC. Seek medical assistance</a:t>
                      </a:r>
                    </a:p>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 </a:t>
                      </a:r>
                    </a:p>
                  </a:txBody>
                  <a:tcPr marL="68575" marR="68575" marT="0" marB="0" anchor="ctr">
                    <a:noFill/>
                  </a:tcPr>
                </a:tc>
              </a:tr>
              <a:tr h="457194">
                <a:tc>
                  <a:txBody>
                    <a:bodyPr/>
                    <a:lstStyle/>
                    <a:p>
                      <a:pPr indent="-6350" algn="ctr">
                        <a:lnSpc>
                          <a:spcPct val="100000"/>
                        </a:lnSpc>
                        <a:spcAft>
                          <a:spcPts val="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C</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0"/>
                        </a:spcAft>
                      </a:pPr>
                      <a:r>
                        <a:rPr lang="en-AU" sz="1600" b="1" dirty="0">
                          <a:solidFill>
                            <a:srgbClr val="000000"/>
                          </a:solidFill>
                          <a:effectLst/>
                          <a:latin typeface="Arial" panose="020B0604020202020204" pitchFamily="34" charset="0"/>
                          <a:ea typeface="Arial" panose="020B0604020202020204" pitchFamily="34" charset="0"/>
                        </a:rPr>
                        <a:t> </a:t>
                      </a:r>
                      <a:r>
                        <a:rPr lang="en-AU" sz="1600" b="1" dirty="0" smtClean="0">
                          <a:solidFill>
                            <a:srgbClr val="000000"/>
                          </a:solidFill>
                          <a:effectLst/>
                          <a:latin typeface="Arial" panose="020B0604020202020204" pitchFamily="34" charset="0"/>
                          <a:ea typeface="Arial" panose="020B0604020202020204" pitchFamily="34" charset="0"/>
                        </a:rPr>
                        <a:t>CPR</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 </a:t>
                      </a:r>
                    </a:p>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30 compressions   :     2  rescue breaths</a:t>
                      </a:r>
                    </a:p>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 </a:t>
                      </a:r>
                    </a:p>
                  </a:txBody>
                  <a:tcPr marL="68575" marR="68575" marT="0" marB="0" anchor="ctr">
                    <a:noFill/>
                  </a:tcPr>
                </a:tc>
              </a:tr>
              <a:tr h="82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0000"/>
                        </a:solidFill>
                        <a:effectLst/>
                        <a:latin typeface="Arial" panose="020B0604020202020204" pitchFamily="34" charset="0"/>
                        <a:ea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0000"/>
                          </a:solidFill>
                          <a:effectLst/>
                          <a:latin typeface="Arial" panose="020B0604020202020204" pitchFamily="34" charset="0"/>
                          <a:ea typeface="Arial" panose="020B0604020202020204" pitchFamily="34" charset="0"/>
                        </a:rPr>
                        <a:t>D</a:t>
                      </a:r>
                      <a:endParaRPr lang="en-AU" sz="1600" dirty="0" smtClean="0">
                        <a:solidFill>
                          <a:srgbClr val="000000"/>
                        </a:solidFill>
                        <a:effectLst/>
                        <a:latin typeface="Arial" panose="020B0604020202020204" pitchFamily="34" charset="0"/>
                        <a:ea typeface="Arial" panose="020B0604020202020204" pitchFamily="34" charset="0"/>
                      </a:endParaRPr>
                    </a:p>
                    <a:p>
                      <a:pPr algn="ctr">
                        <a:lnSpc>
                          <a:spcPct val="100000"/>
                        </a:lnSpc>
                      </a:pPr>
                      <a:endParaRPr lang="en-AU" sz="1600" dirty="0"/>
                    </a:p>
                  </a:txBody>
                  <a:tcPr marL="91433" marR="91433" marT="45717" marB="45717" anchor="ctr">
                    <a:noFill/>
                  </a:tcPr>
                </a:tc>
                <a:tc>
                  <a:txBody>
                    <a:bodyPr/>
                    <a:lstStyle/>
                    <a:p>
                      <a:pPr indent="-6350" algn="ctr">
                        <a:lnSpc>
                          <a:spcPct val="100000"/>
                        </a:lnSpc>
                        <a:spcAft>
                          <a:spcPts val="0"/>
                        </a:spcAft>
                      </a:pPr>
                      <a:r>
                        <a:rPr lang="en-AU" sz="1600" b="1" dirty="0" smtClean="0">
                          <a:solidFill>
                            <a:srgbClr val="000000"/>
                          </a:solidFill>
                          <a:effectLst/>
                          <a:latin typeface="Arial" panose="020B0604020202020204" pitchFamily="34" charset="0"/>
                          <a:ea typeface="Arial" panose="020B0604020202020204" pitchFamily="34" charset="0"/>
                        </a:rPr>
                        <a:t>DEFIBRILLATION</a:t>
                      </a:r>
                      <a:endParaRPr lang="en-AU" sz="1600" dirty="0">
                        <a:solidFill>
                          <a:srgbClr val="000000"/>
                        </a:solidFill>
                        <a:effectLst/>
                        <a:latin typeface="Arial" panose="020B0604020202020204" pitchFamily="34" charset="0"/>
                        <a:ea typeface="Arial" panose="020B0604020202020204" pitchFamily="34" charset="0"/>
                      </a:endParaRPr>
                    </a:p>
                  </a:txBody>
                  <a:tcPr marL="68575" marR="68575" marT="0" marB="0" anchor="ctr">
                    <a:noFill/>
                  </a:tcPr>
                </a:tc>
                <a:tc>
                  <a:txBody>
                    <a:bodyPr/>
                    <a:lstStyle/>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Attach AED as soon as possible</a:t>
                      </a:r>
                    </a:p>
                    <a:p>
                      <a:pPr indent="-6350" algn="ctr">
                        <a:lnSpc>
                          <a:spcPct val="100000"/>
                        </a:lnSpc>
                        <a:spcAft>
                          <a:spcPts val="0"/>
                        </a:spcAft>
                      </a:pPr>
                      <a:r>
                        <a:rPr lang="en-AU" sz="1000" dirty="0">
                          <a:solidFill>
                            <a:srgbClr val="000000"/>
                          </a:solidFill>
                          <a:effectLst/>
                          <a:latin typeface="Arial" panose="020B0604020202020204" pitchFamily="34" charset="0"/>
                          <a:ea typeface="Arial" panose="020B0604020202020204" pitchFamily="34" charset="0"/>
                        </a:rPr>
                        <a:t>Follow the directions of the AED</a:t>
                      </a:r>
                    </a:p>
                  </a:txBody>
                  <a:tcPr marL="68575" marR="68575" marT="0" marB="0" anchor="ctr">
                    <a:noFill/>
                  </a:tcPr>
                </a:tc>
              </a:tr>
            </a:tbl>
          </a:graphicData>
        </a:graphic>
      </p:graphicFrame>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0242" name="Picture 139"/>
          <p:cNvPicPr>
            <a:picLocks noChangeAspect="1" noChangeArrowheads="1"/>
          </p:cNvPicPr>
          <p:nvPr/>
        </p:nvPicPr>
        <p:blipFill>
          <a:blip r:embed="rId3" cstate="screen"/>
          <a:srcRect/>
          <a:stretch>
            <a:fillRect/>
          </a:stretch>
        </p:blipFill>
        <p:spPr bwMode="auto">
          <a:xfrm>
            <a:off x="611188" y="4941888"/>
            <a:ext cx="2160587" cy="1712912"/>
          </a:xfrm>
          <a:prstGeom prst="rect">
            <a:avLst/>
          </a:prstGeom>
          <a:noFill/>
          <a:ln w="9525">
            <a:noFill/>
            <a:miter lim="800000"/>
            <a:headEnd/>
            <a:tailEnd/>
          </a:ln>
        </p:spPr>
      </p:pic>
      <p:sp>
        <p:nvSpPr>
          <p:cNvPr id="10243" name="Rectangle 1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AU" altLang="en-US"/>
          </a:p>
        </p:txBody>
      </p:sp>
      <p:graphicFrame>
        <p:nvGraphicFramePr>
          <p:cNvPr id="140" name="Table 139"/>
          <p:cNvGraphicFramePr>
            <a:graphicFrameLocks noGrp="1"/>
          </p:cNvGraphicFramePr>
          <p:nvPr/>
        </p:nvGraphicFramePr>
        <p:xfrm>
          <a:off x="827088" y="1368425"/>
          <a:ext cx="7416800" cy="3500439"/>
        </p:xfrm>
        <a:graphic>
          <a:graphicData uri="http://schemas.openxmlformats.org/drawingml/2006/table">
            <a:tbl>
              <a:tblPr firstRow="1" bandRow="1">
                <a:tableStyleId>{5C22544A-7EE6-4342-B048-85BDC9FD1C3A}</a:tableStyleId>
              </a:tblPr>
              <a:tblGrid>
                <a:gridCol w="2262088"/>
                <a:gridCol w="1554324"/>
                <a:gridCol w="163913"/>
                <a:gridCol w="1564273"/>
                <a:gridCol w="153965"/>
                <a:gridCol w="1718237"/>
              </a:tblGrid>
              <a:tr h="640138">
                <a:tc>
                  <a:txBody>
                    <a:bodyPr/>
                    <a:lstStyle/>
                    <a:p>
                      <a:endParaRPr lang="en-AU" sz="1800" dirty="0"/>
                    </a:p>
                  </a:txBody>
                  <a:tcPr marT="45724" marB="45724">
                    <a:solidFill>
                      <a:schemeClr val="accent3">
                        <a:lumMod val="40000"/>
                        <a:lumOff val="60000"/>
                      </a:schemeClr>
                    </a:solidFill>
                  </a:tcPr>
                </a:tc>
                <a:tc>
                  <a:txBody>
                    <a:bodyPr/>
                    <a:lstStyle/>
                    <a:p>
                      <a:pPr algn="ctr"/>
                      <a:r>
                        <a:rPr lang="en-AU" sz="1800" dirty="0" smtClean="0">
                          <a:solidFill>
                            <a:schemeClr val="tx1"/>
                          </a:solidFill>
                        </a:rPr>
                        <a:t>Adult</a:t>
                      </a:r>
                      <a:r>
                        <a:rPr lang="en-AU" sz="1800" baseline="0" dirty="0" smtClean="0">
                          <a:solidFill>
                            <a:schemeClr val="tx1"/>
                          </a:solidFill>
                        </a:rPr>
                        <a:t> &amp; older child</a:t>
                      </a:r>
                      <a:endParaRPr lang="en-AU" sz="1800" dirty="0">
                        <a:solidFill>
                          <a:schemeClr val="tx1"/>
                        </a:solidFill>
                      </a:endParaRPr>
                    </a:p>
                  </a:txBody>
                  <a:tcPr marT="45724" marB="45724">
                    <a:solidFill>
                      <a:schemeClr val="accent3">
                        <a:lumMod val="40000"/>
                        <a:lumOff val="60000"/>
                      </a:schemeClr>
                    </a:solidFill>
                  </a:tcPr>
                </a:tc>
                <a:tc gridSpan="2">
                  <a:txBody>
                    <a:bodyPr/>
                    <a:lstStyle/>
                    <a:p>
                      <a:pPr algn="ctr"/>
                      <a:r>
                        <a:rPr lang="en-AU" sz="1800" dirty="0" smtClean="0">
                          <a:solidFill>
                            <a:schemeClr val="tx1"/>
                          </a:solidFill>
                        </a:rPr>
                        <a:t>Child</a:t>
                      </a:r>
                      <a:r>
                        <a:rPr lang="en-AU" sz="1800" baseline="0" dirty="0" smtClean="0">
                          <a:solidFill>
                            <a:schemeClr val="tx1"/>
                          </a:solidFill>
                        </a:rPr>
                        <a:t> 1-8</a:t>
                      </a:r>
                      <a:endParaRPr lang="en-AU" sz="1800" dirty="0">
                        <a:solidFill>
                          <a:schemeClr val="tx1"/>
                        </a:solidFill>
                      </a:endParaRPr>
                    </a:p>
                  </a:txBody>
                  <a:tcPr marT="45724" marB="45724">
                    <a:solidFill>
                      <a:schemeClr val="accent3">
                        <a:lumMod val="40000"/>
                        <a:lumOff val="60000"/>
                      </a:schemeClr>
                    </a:solidFill>
                  </a:tcPr>
                </a:tc>
                <a:tc hMerge="1">
                  <a:txBody>
                    <a:bodyPr/>
                    <a:lstStyle/>
                    <a:p>
                      <a:endParaRPr lang="en-AU"/>
                    </a:p>
                  </a:txBody>
                  <a:tcPr/>
                </a:tc>
                <a:tc gridSpan="2">
                  <a:txBody>
                    <a:bodyPr/>
                    <a:lstStyle/>
                    <a:p>
                      <a:pPr algn="ctr"/>
                      <a:r>
                        <a:rPr lang="en-AU" sz="1800" dirty="0" smtClean="0">
                          <a:solidFill>
                            <a:schemeClr val="tx1"/>
                          </a:solidFill>
                        </a:rPr>
                        <a:t>Infant up to 1 year</a:t>
                      </a:r>
                      <a:endParaRPr lang="en-AU" sz="1800" dirty="0">
                        <a:solidFill>
                          <a:schemeClr val="tx1"/>
                        </a:solidFill>
                      </a:endParaRPr>
                    </a:p>
                  </a:txBody>
                  <a:tcPr marT="45724" marB="45724">
                    <a:solidFill>
                      <a:schemeClr val="accent3">
                        <a:lumMod val="40000"/>
                        <a:lumOff val="60000"/>
                      </a:schemeClr>
                    </a:solidFill>
                  </a:tcPr>
                </a:tc>
                <a:tc hMerge="1">
                  <a:txBody>
                    <a:bodyPr/>
                    <a:lstStyle/>
                    <a:p>
                      <a:endParaRPr lang="en-AU"/>
                    </a:p>
                  </a:txBody>
                  <a:tcPr/>
                </a:tc>
              </a:tr>
              <a:tr h="370874">
                <a:tc>
                  <a:txBody>
                    <a:bodyPr/>
                    <a:lstStyle/>
                    <a:p>
                      <a:pPr algn="ctr"/>
                      <a:r>
                        <a:rPr lang="en-AU" sz="1800" dirty="0" smtClean="0"/>
                        <a:t>Head tilt</a:t>
                      </a:r>
                      <a:endParaRPr lang="en-AU" sz="1800" dirty="0"/>
                    </a:p>
                  </a:txBody>
                  <a:tcPr marT="45724" marB="45724">
                    <a:solidFill>
                      <a:schemeClr val="accent3">
                        <a:lumMod val="40000"/>
                        <a:lumOff val="60000"/>
                      </a:schemeClr>
                    </a:solidFill>
                  </a:tcPr>
                </a:tc>
                <a:tc>
                  <a:txBody>
                    <a:bodyPr/>
                    <a:lstStyle/>
                    <a:p>
                      <a:pPr algn="ctr"/>
                      <a:r>
                        <a:rPr lang="en-AU" sz="1800" dirty="0" smtClean="0"/>
                        <a:t>Full</a:t>
                      </a:r>
                      <a:endParaRPr lang="en-AU" sz="1800" dirty="0"/>
                    </a:p>
                  </a:txBody>
                  <a:tcPr marT="45724" marB="45724">
                    <a:solidFill>
                      <a:schemeClr val="accent3">
                        <a:lumMod val="40000"/>
                        <a:lumOff val="60000"/>
                      </a:schemeClr>
                    </a:solidFill>
                  </a:tcPr>
                </a:tc>
                <a:tc gridSpan="2">
                  <a:txBody>
                    <a:bodyPr/>
                    <a:lstStyle/>
                    <a:p>
                      <a:pPr algn="ctr"/>
                      <a:r>
                        <a:rPr lang="en-AU" sz="1800" dirty="0" smtClean="0"/>
                        <a:t>Full</a:t>
                      </a:r>
                      <a:endParaRPr lang="en-AU" sz="1800" dirty="0"/>
                    </a:p>
                  </a:txBody>
                  <a:tcPr marT="45724" marB="45724">
                    <a:solidFill>
                      <a:schemeClr val="accent3">
                        <a:lumMod val="40000"/>
                        <a:lumOff val="60000"/>
                      </a:schemeClr>
                    </a:solidFill>
                  </a:tcPr>
                </a:tc>
                <a:tc hMerge="1">
                  <a:txBody>
                    <a:bodyPr/>
                    <a:lstStyle/>
                    <a:p>
                      <a:endParaRPr lang="en-AU"/>
                    </a:p>
                  </a:txBody>
                  <a:tcPr/>
                </a:tc>
                <a:tc gridSpan="2">
                  <a:txBody>
                    <a:bodyPr/>
                    <a:lstStyle/>
                    <a:p>
                      <a:pPr algn="ctr"/>
                      <a:r>
                        <a:rPr lang="en-AU" sz="1800" dirty="0" smtClean="0"/>
                        <a:t>None</a:t>
                      </a:r>
                      <a:endParaRPr lang="en-AU" sz="1800" dirty="0"/>
                    </a:p>
                  </a:txBody>
                  <a:tcPr marT="45724" marB="45724">
                    <a:solidFill>
                      <a:schemeClr val="accent3">
                        <a:lumMod val="40000"/>
                        <a:lumOff val="60000"/>
                      </a:schemeClr>
                    </a:solidFill>
                  </a:tcPr>
                </a:tc>
                <a:tc hMerge="1">
                  <a:txBody>
                    <a:bodyPr/>
                    <a:lstStyle/>
                    <a:p>
                      <a:endParaRPr lang="en-AU"/>
                    </a:p>
                  </a:txBody>
                  <a:tcPr/>
                </a:tc>
              </a:tr>
              <a:tr h="370874">
                <a:tc>
                  <a:txBody>
                    <a:bodyPr/>
                    <a:lstStyle/>
                    <a:p>
                      <a:pPr algn="ctr"/>
                      <a:r>
                        <a:rPr lang="en-AU" sz="1800" dirty="0" smtClean="0"/>
                        <a:t>Chest pressure</a:t>
                      </a:r>
                      <a:endParaRPr lang="en-AU" sz="1800" dirty="0"/>
                    </a:p>
                  </a:txBody>
                  <a:tcPr marT="45724" marB="45724">
                    <a:solidFill>
                      <a:schemeClr val="accent3">
                        <a:lumMod val="40000"/>
                        <a:lumOff val="60000"/>
                      </a:schemeClr>
                    </a:solidFill>
                  </a:tcPr>
                </a:tc>
                <a:tc>
                  <a:txBody>
                    <a:bodyPr/>
                    <a:lstStyle/>
                    <a:p>
                      <a:pPr algn="ctr"/>
                      <a:r>
                        <a:rPr lang="en-AU" sz="1800" dirty="0" smtClean="0"/>
                        <a:t>2 Hands</a:t>
                      </a:r>
                      <a:endParaRPr lang="en-AU" sz="1800" dirty="0"/>
                    </a:p>
                  </a:txBody>
                  <a:tcPr marT="45724" marB="45724">
                    <a:solidFill>
                      <a:schemeClr val="accent3">
                        <a:lumMod val="40000"/>
                        <a:lumOff val="60000"/>
                      </a:schemeClr>
                    </a:solidFill>
                  </a:tcPr>
                </a:tc>
                <a:tc gridSpan="2">
                  <a:txBody>
                    <a:bodyPr/>
                    <a:lstStyle/>
                    <a:p>
                      <a:pPr algn="ctr"/>
                      <a:r>
                        <a:rPr lang="en-AU" sz="1800" dirty="0" smtClean="0"/>
                        <a:t>1-2 Hands</a:t>
                      </a:r>
                      <a:endParaRPr lang="en-AU" sz="1800" dirty="0"/>
                    </a:p>
                  </a:txBody>
                  <a:tcPr marT="45724" marB="45724">
                    <a:solidFill>
                      <a:schemeClr val="accent3">
                        <a:lumMod val="40000"/>
                        <a:lumOff val="60000"/>
                      </a:schemeClr>
                    </a:solidFill>
                  </a:tcPr>
                </a:tc>
                <a:tc hMerge="1">
                  <a:txBody>
                    <a:bodyPr/>
                    <a:lstStyle/>
                    <a:p>
                      <a:endParaRPr lang="en-AU"/>
                    </a:p>
                  </a:txBody>
                  <a:tcPr/>
                </a:tc>
                <a:tc gridSpan="2">
                  <a:txBody>
                    <a:bodyPr/>
                    <a:lstStyle/>
                    <a:p>
                      <a:pPr algn="ctr"/>
                      <a:r>
                        <a:rPr lang="en-AU" sz="1800" dirty="0" smtClean="0"/>
                        <a:t>2 Fingers</a:t>
                      </a:r>
                      <a:endParaRPr lang="en-AU" sz="1800" dirty="0"/>
                    </a:p>
                  </a:txBody>
                  <a:tcPr marT="45724" marB="45724">
                    <a:solidFill>
                      <a:schemeClr val="accent3">
                        <a:lumMod val="40000"/>
                        <a:lumOff val="60000"/>
                      </a:schemeClr>
                    </a:solidFill>
                  </a:tcPr>
                </a:tc>
                <a:tc hMerge="1">
                  <a:txBody>
                    <a:bodyPr/>
                    <a:lstStyle/>
                    <a:p>
                      <a:endParaRPr lang="en-AU"/>
                    </a:p>
                  </a:txBody>
                  <a:tcPr/>
                </a:tc>
              </a:tr>
              <a:tr h="370874">
                <a:tc>
                  <a:txBody>
                    <a:bodyPr/>
                    <a:lstStyle/>
                    <a:p>
                      <a:pPr algn="ctr"/>
                      <a:r>
                        <a:rPr lang="en-AU" sz="1800" dirty="0" smtClean="0"/>
                        <a:t>Hand</a:t>
                      </a:r>
                      <a:r>
                        <a:rPr lang="en-AU" sz="1800" baseline="0" dirty="0" smtClean="0"/>
                        <a:t> placement</a:t>
                      </a:r>
                      <a:endParaRPr lang="en-AU" sz="1800" dirty="0"/>
                    </a:p>
                  </a:txBody>
                  <a:tcPr marT="45724" marB="45724">
                    <a:solidFill>
                      <a:schemeClr val="accent3">
                        <a:lumMod val="40000"/>
                        <a:lumOff val="60000"/>
                      </a:schemeClr>
                    </a:solidFill>
                  </a:tcPr>
                </a:tc>
                <a:tc gridSpan="5">
                  <a:txBody>
                    <a:bodyPr/>
                    <a:lstStyle/>
                    <a:p>
                      <a:pPr algn="ctr"/>
                      <a:r>
                        <a:rPr lang="en-AU" sz="1800" dirty="0" smtClean="0"/>
                        <a:t>Centre</a:t>
                      </a:r>
                      <a:r>
                        <a:rPr lang="en-AU" sz="1800" baseline="0" dirty="0" smtClean="0"/>
                        <a:t> of Chest</a:t>
                      </a:r>
                      <a:endParaRPr lang="en-AU" sz="1800" dirty="0"/>
                    </a:p>
                  </a:txBody>
                  <a:tcPr marT="45724" marB="45724">
                    <a:solidFill>
                      <a:schemeClr val="accent3">
                        <a:lumMod val="40000"/>
                        <a:lumOff val="60000"/>
                      </a:schemeClr>
                    </a:solidFill>
                  </a:tcPr>
                </a:tc>
                <a:tc hMerge="1">
                  <a:txBody>
                    <a:bodyPr/>
                    <a:lstStyle/>
                    <a:p>
                      <a:endParaRPr lang="en-AU" dirty="0"/>
                    </a:p>
                  </a:txBody>
                  <a:tcPr/>
                </a:tc>
                <a:tc hMerge="1">
                  <a:txBody>
                    <a:bodyPr/>
                    <a:lstStyle/>
                    <a:p>
                      <a:endParaRPr lang="en-AU"/>
                    </a:p>
                  </a:txBody>
                  <a:tcPr/>
                </a:tc>
                <a:tc hMerge="1">
                  <a:txBody>
                    <a:bodyPr/>
                    <a:lstStyle/>
                    <a:p>
                      <a:endParaRPr lang="en-AU" dirty="0"/>
                    </a:p>
                  </a:txBody>
                  <a:tcPr/>
                </a:tc>
                <a:tc hMerge="1">
                  <a:txBody>
                    <a:bodyPr/>
                    <a:lstStyle/>
                    <a:p>
                      <a:endParaRPr lang="en-AU"/>
                    </a:p>
                  </a:txBody>
                  <a:tcPr/>
                </a:tc>
              </a:tr>
              <a:tr h="370874">
                <a:tc>
                  <a:txBody>
                    <a:bodyPr/>
                    <a:lstStyle/>
                    <a:p>
                      <a:pPr algn="ctr"/>
                      <a:r>
                        <a:rPr lang="en-AU" sz="1800" dirty="0" smtClean="0"/>
                        <a:t>CPR</a:t>
                      </a:r>
                      <a:r>
                        <a:rPr lang="en-AU" sz="1800" baseline="0" dirty="0" smtClean="0"/>
                        <a:t> Ratio</a:t>
                      </a:r>
                      <a:endParaRPr lang="en-AU" sz="1800" dirty="0"/>
                    </a:p>
                  </a:txBody>
                  <a:tcPr marT="45724" marB="45724">
                    <a:solidFill>
                      <a:schemeClr val="accent3">
                        <a:lumMod val="40000"/>
                        <a:lumOff val="60000"/>
                      </a:schemeClr>
                    </a:solidFill>
                  </a:tcPr>
                </a:tc>
                <a:tc gridSpan="5">
                  <a:txBody>
                    <a:bodyPr/>
                    <a:lstStyle/>
                    <a:p>
                      <a:pPr algn="ctr"/>
                      <a:r>
                        <a:rPr lang="en-AU" sz="1800" dirty="0" smtClean="0"/>
                        <a:t>    30</a:t>
                      </a:r>
                      <a:r>
                        <a:rPr lang="en-AU" sz="1800" baseline="0" dirty="0" smtClean="0"/>
                        <a:t> Compressions 2 Breaths</a:t>
                      </a:r>
                      <a:endParaRPr lang="en-AU" sz="1800" dirty="0"/>
                    </a:p>
                  </a:txBody>
                  <a:tcPr marT="45724" marB="45724">
                    <a:solidFill>
                      <a:schemeClr val="accent3">
                        <a:lumMod val="40000"/>
                        <a:lumOff val="60000"/>
                      </a:schemeClr>
                    </a:solidFill>
                  </a:tcPr>
                </a:tc>
                <a:tc hMerge="1">
                  <a:txBody>
                    <a:bodyPr/>
                    <a:lstStyle/>
                    <a:p>
                      <a:endParaRPr lang="en-AU" dirty="0"/>
                    </a:p>
                  </a:txBody>
                  <a:tcPr/>
                </a:tc>
                <a:tc hMerge="1">
                  <a:txBody>
                    <a:bodyPr/>
                    <a:lstStyle/>
                    <a:p>
                      <a:endParaRPr lang="en-AU"/>
                    </a:p>
                  </a:txBody>
                  <a:tcPr/>
                </a:tc>
                <a:tc hMerge="1">
                  <a:txBody>
                    <a:bodyPr/>
                    <a:lstStyle/>
                    <a:p>
                      <a:endParaRPr lang="en-AU" dirty="0"/>
                    </a:p>
                  </a:txBody>
                  <a:tcPr/>
                </a:tc>
                <a:tc hMerge="1">
                  <a:txBody>
                    <a:bodyPr/>
                    <a:lstStyle/>
                    <a:p>
                      <a:endParaRPr lang="en-AU"/>
                    </a:p>
                  </a:txBody>
                  <a:tcPr/>
                </a:tc>
              </a:tr>
              <a:tr h="640138">
                <a:tc>
                  <a:txBody>
                    <a:bodyPr/>
                    <a:lstStyle/>
                    <a:p>
                      <a:pPr algn="ctr"/>
                      <a:r>
                        <a:rPr lang="en-AU" sz="1800" dirty="0" smtClean="0"/>
                        <a:t>Compressions</a:t>
                      </a:r>
                      <a:r>
                        <a:rPr lang="en-AU" sz="1800" baseline="0" dirty="0" smtClean="0"/>
                        <a:t> per min</a:t>
                      </a:r>
                      <a:endParaRPr lang="en-AU" sz="1800" dirty="0"/>
                    </a:p>
                  </a:txBody>
                  <a:tcPr marT="45724" marB="45724">
                    <a:solidFill>
                      <a:schemeClr val="accent3">
                        <a:lumMod val="40000"/>
                        <a:lumOff val="60000"/>
                      </a:schemeClr>
                    </a:solidFill>
                  </a:tcPr>
                </a:tc>
                <a:tc gridSpan="5">
                  <a:txBody>
                    <a:bodyPr/>
                    <a:lstStyle/>
                    <a:p>
                      <a:pPr algn="ctr"/>
                      <a:r>
                        <a:rPr lang="en-AU" sz="1800" dirty="0" smtClean="0"/>
                        <a:t>Approximately</a:t>
                      </a:r>
                      <a:r>
                        <a:rPr lang="en-AU" sz="1800" baseline="0" dirty="0" smtClean="0"/>
                        <a:t> 100 Per Minute</a:t>
                      </a:r>
                      <a:endParaRPr lang="en-AU" sz="1800" dirty="0"/>
                    </a:p>
                  </a:txBody>
                  <a:tcPr marT="45724" marB="45724">
                    <a:solidFill>
                      <a:schemeClr val="accent3">
                        <a:lumMod val="40000"/>
                        <a:lumOff val="60000"/>
                      </a:schemeClr>
                    </a:solidFill>
                  </a:tcPr>
                </a:tc>
                <a:tc hMerge="1">
                  <a:txBody>
                    <a:bodyPr/>
                    <a:lstStyle/>
                    <a:p>
                      <a:endParaRPr lang="en-AU" dirty="0"/>
                    </a:p>
                  </a:txBody>
                  <a:tcPr/>
                </a:tc>
                <a:tc hMerge="1">
                  <a:txBody>
                    <a:bodyPr/>
                    <a:lstStyle/>
                    <a:p>
                      <a:endParaRPr lang="en-AU"/>
                    </a:p>
                  </a:txBody>
                  <a:tcPr/>
                </a:tc>
                <a:tc hMerge="1">
                  <a:txBody>
                    <a:bodyPr/>
                    <a:lstStyle/>
                    <a:p>
                      <a:endParaRPr lang="en-AU" dirty="0"/>
                    </a:p>
                  </a:txBody>
                  <a:tcPr/>
                </a:tc>
                <a:tc hMerge="1">
                  <a:txBody>
                    <a:bodyPr/>
                    <a:lstStyle/>
                    <a:p>
                      <a:endParaRPr lang="en-AU"/>
                    </a:p>
                  </a:txBody>
                  <a:tcPr/>
                </a:tc>
              </a:tr>
              <a:tr h="370874">
                <a:tc>
                  <a:txBody>
                    <a:bodyPr/>
                    <a:lstStyle/>
                    <a:p>
                      <a:pPr algn="ctr"/>
                      <a:r>
                        <a:rPr lang="en-AU" sz="1800" dirty="0" smtClean="0"/>
                        <a:t>Compression</a:t>
                      </a:r>
                      <a:r>
                        <a:rPr lang="en-AU" sz="1800" baseline="0" dirty="0" smtClean="0"/>
                        <a:t> depth</a:t>
                      </a:r>
                      <a:endParaRPr lang="en-AU" sz="1800" dirty="0"/>
                    </a:p>
                  </a:txBody>
                  <a:tcPr marT="45724" marB="45724">
                    <a:solidFill>
                      <a:schemeClr val="accent3">
                        <a:lumMod val="40000"/>
                        <a:lumOff val="60000"/>
                      </a:schemeClr>
                    </a:solidFill>
                  </a:tcPr>
                </a:tc>
                <a:tc gridSpan="5">
                  <a:txBody>
                    <a:bodyPr/>
                    <a:lstStyle/>
                    <a:p>
                      <a:pPr algn="ctr"/>
                      <a:r>
                        <a:rPr lang="en-AU" sz="1800" dirty="0" smtClean="0"/>
                        <a:t> One third of the Chest depth</a:t>
                      </a:r>
                      <a:endParaRPr lang="en-AU" sz="1800" dirty="0"/>
                    </a:p>
                  </a:txBody>
                  <a:tcPr marT="45724" marB="45724">
                    <a:solidFill>
                      <a:schemeClr val="accent3">
                        <a:lumMod val="40000"/>
                        <a:lumOff val="60000"/>
                      </a:schemeClr>
                    </a:solidFill>
                  </a:tcPr>
                </a:tc>
                <a:tc hMerge="1">
                  <a:txBody>
                    <a:bodyPr/>
                    <a:lstStyle/>
                    <a:p>
                      <a:endParaRPr lang="en-AU" dirty="0"/>
                    </a:p>
                  </a:txBody>
                  <a:tcPr/>
                </a:tc>
                <a:tc hMerge="1">
                  <a:txBody>
                    <a:bodyPr/>
                    <a:lstStyle/>
                    <a:p>
                      <a:endParaRPr lang="en-AU"/>
                    </a:p>
                  </a:txBody>
                  <a:tcPr/>
                </a:tc>
                <a:tc hMerge="1">
                  <a:txBody>
                    <a:bodyPr/>
                    <a:lstStyle/>
                    <a:p>
                      <a:endParaRPr lang="en-AU" dirty="0"/>
                    </a:p>
                  </a:txBody>
                  <a:tcPr/>
                </a:tc>
                <a:tc hMerge="1">
                  <a:txBody>
                    <a:bodyPr/>
                    <a:lstStyle/>
                    <a:p>
                      <a:endParaRPr lang="en-AU"/>
                    </a:p>
                  </a:txBody>
                  <a:tcPr/>
                </a:tc>
              </a:tr>
              <a:tr h="365793">
                <a:tc>
                  <a:txBody>
                    <a:bodyPr/>
                    <a:lstStyle/>
                    <a:p>
                      <a:pPr algn="ctr"/>
                      <a:r>
                        <a:rPr lang="en-AU" sz="1800" dirty="0" smtClean="0"/>
                        <a:t>Breathing</a:t>
                      </a:r>
                      <a:endParaRPr lang="en-AU" sz="1800" dirty="0"/>
                    </a:p>
                  </a:txBody>
                  <a:tcPr marT="45724" marB="45724">
                    <a:solidFill>
                      <a:schemeClr val="accent3">
                        <a:lumMod val="40000"/>
                        <a:lumOff val="60000"/>
                      </a:schemeClr>
                    </a:solidFill>
                  </a:tcPr>
                </a:tc>
                <a:tc gridSpan="2">
                  <a:txBody>
                    <a:bodyPr/>
                    <a:lstStyle/>
                    <a:p>
                      <a:pPr algn="ctr"/>
                      <a:r>
                        <a:rPr lang="en-AU" sz="1800" dirty="0" smtClean="0"/>
                        <a:t>Full</a:t>
                      </a:r>
                      <a:endParaRPr lang="en-AU" sz="1800" dirty="0"/>
                    </a:p>
                  </a:txBody>
                  <a:tcPr marT="45724" marB="45724">
                    <a:solidFill>
                      <a:schemeClr val="accent3">
                        <a:lumMod val="40000"/>
                        <a:lumOff val="60000"/>
                      </a:schemeClr>
                    </a:solidFill>
                  </a:tcPr>
                </a:tc>
                <a:tc hMerge="1">
                  <a:txBody>
                    <a:bodyPr/>
                    <a:lstStyle/>
                    <a:p>
                      <a:endParaRPr lang="en-AU"/>
                    </a:p>
                  </a:txBody>
                  <a:tcPr/>
                </a:tc>
                <a:tc gridSpan="2">
                  <a:txBody>
                    <a:bodyPr/>
                    <a:lstStyle/>
                    <a:p>
                      <a:pPr algn="ctr"/>
                      <a:r>
                        <a:rPr lang="en-AU" sz="1800" dirty="0" smtClean="0"/>
                        <a:t>Half</a:t>
                      </a:r>
                      <a:endParaRPr lang="en-AU" sz="1800" dirty="0"/>
                    </a:p>
                  </a:txBody>
                  <a:tcPr marT="45724" marB="45724">
                    <a:solidFill>
                      <a:schemeClr val="accent3">
                        <a:lumMod val="40000"/>
                        <a:lumOff val="60000"/>
                      </a:schemeClr>
                    </a:solidFill>
                  </a:tcPr>
                </a:tc>
                <a:tc hMerge="1">
                  <a:txBody>
                    <a:bodyPr/>
                    <a:lstStyle/>
                    <a:p>
                      <a:endParaRPr lang="en-AU"/>
                    </a:p>
                  </a:txBody>
                  <a:tcPr/>
                </a:tc>
                <a:tc>
                  <a:txBody>
                    <a:bodyPr/>
                    <a:lstStyle/>
                    <a:p>
                      <a:pPr algn="ctr"/>
                      <a:r>
                        <a:rPr lang="en-AU" sz="1800" dirty="0" smtClean="0"/>
                        <a:t>Puff</a:t>
                      </a:r>
                      <a:endParaRPr lang="en-AU" sz="1800" dirty="0"/>
                    </a:p>
                  </a:txBody>
                  <a:tcPr marT="45724" marB="45724">
                    <a:solidFill>
                      <a:schemeClr val="accent3">
                        <a:lumMod val="40000"/>
                        <a:lumOff val="60000"/>
                      </a:schemeClr>
                    </a:solidFill>
                  </a:tcPr>
                </a:tc>
              </a:tr>
            </a:tbl>
          </a:graphicData>
        </a:graphic>
      </p:graphicFrame>
      <p:pic>
        <p:nvPicPr>
          <p:cNvPr id="10285" name="Picture 10"/>
          <p:cNvPicPr>
            <a:picLocks noChangeAspect="1" noChangeArrowheads="1"/>
          </p:cNvPicPr>
          <p:nvPr/>
        </p:nvPicPr>
        <p:blipFill>
          <a:blip r:embed="rId4" cstate="screen"/>
          <a:srcRect/>
          <a:stretch>
            <a:fillRect/>
          </a:stretch>
        </p:blipFill>
        <p:spPr bwMode="auto">
          <a:xfrm>
            <a:off x="3779838" y="5000625"/>
            <a:ext cx="936625" cy="1657350"/>
          </a:xfrm>
          <a:prstGeom prst="rect">
            <a:avLst/>
          </a:prstGeom>
          <a:noFill/>
          <a:ln w="9525">
            <a:noFill/>
            <a:miter lim="800000"/>
            <a:headEnd/>
            <a:tailEnd/>
          </a:ln>
        </p:spPr>
      </p:pic>
      <p:pic>
        <p:nvPicPr>
          <p:cNvPr id="10286" name="Picture 190"/>
          <p:cNvPicPr>
            <a:picLocks noChangeAspect="1" noChangeArrowheads="1"/>
          </p:cNvPicPr>
          <p:nvPr/>
        </p:nvPicPr>
        <p:blipFill>
          <a:blip r:embed="rId5" cstate="screen"/>
          <a:srcRect/>
          <a:stretch>
            <a:fillRect/>
          </a:stretch>
        </p:blipFill>
        <p:spPr bwMode="auto">
          <a:xfrm>
            <a:off x="5867400" y="5229225"/>
            <a:ext cx="2738438" cy="1465263"/>
          </a:xfrm>
          <a:prstGeom prst="rect">
            <a:avLst/>
          </a:prstGeom>
          <a:noFill/>
          <a:ln w="9525">
            <a:noFill/>
            <a:miter lim="800000"/>
            <a:headEnd/>
            <a:tailEnd/>
          </a:ln>
        </p:spPr>
      </p:pic>
      <p:sp>
        <p:nvSpPr>
          <p:cNvPr id="10287" name="Rectangle 8"/>
          <p:cNvSpPr>
            <a:spLocks noChangeArrowheads="1"/>
          </p:cNvSpPr>
          <p:nvPr/>
        </p:nvSpPr>
        <p:spPr bwMode="auto">
          <a:xfrm>
            <a:off x="1619250" y="765175"/>
            <a:ext cx="6135688" cy="646113"/>
          </a:xfrm>
          <a:prstGeom prst="rect">
            <a:avLst/>
          </a:prstGeom>
          <a:noFill/>
          <a:ln w="9525">
            <a:noFill/>
            <a:miter lim="800000"/>
            <a:headEnd/>
            <a:tailEnd/>
          </a:ln>
        </p:spPr>
        <p:txBody>
          <a:bodyPr wrap="none">
            <a:spAutoFit/>
          </a:bodyPr>
          <a:lstStyle/>
          <a:p>
            <a:r>
              <a:rPr lang="en-AU" altLang="en-US" sz="3600"/>
              <a:t>Resuscitation summary chart</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screen"/>
          <a:srcRect/>
          <a:stretch>
            <a:fillRect/>
          </a:stretch>
        </p:blipFill>
        <p:spPr bwMode="auto">
          <a:xfrm>
            <a:off x="4067175" y="5373688"/>
            <a:ext cx="1079500" cy="1079500"/>
          </a:xfrm>
          <a:prstGeom prst="rect">
            <a:avLst/>
          </a:prstGeom>
          <a:noFill/>
          <a:ln w="9525">
            <a:noFill/>
            <a:miter lim="800000"/>
            <a:headEnd/>
            <a:tailEnd/>
          </a:ln>
        </p:spPr>
      </p:pic>
      <p:pic>
        <p:nvPicPr>
          <p:cNvPr id="12291" name="Picture 5"/>
          <p:cNvPicPr>
            <a:picLocks noChangeAspect="1" noChangeArrowheads="1"/>
          </p:cNvPicPr>
          <p:nvPr/>
        </p:nvPicPr>
        <p:blipFill>
          <a:blip r:embed="rId3" cstate="screen"/>
          <a:srcRect/>
          <a:stretch>
            <a:fillRect/>
          </a:stretch>
        </p:blipFill>
        <p:spPr bwMode="auto">
          <a:xfrm>
            <a:off x="6372225" y="5373688"/>
            <a:ext cx="1439863" cy="1008062"/>
          </a:xfrm>
          <a:prstGeom prst="rect">
            <a:avLst/>
          </a:prstGeom>
          <a:noFill/>
          <a:ln w="9525">
            <a:noFill/>
            <a:miter lim="800000"/>
            <a:headEnd/>
            <a:tailEnd/>
          </a:ln>
        </p:spPr>
      </p:pic>
      <p:pic>
        <p:nvPicPr>
          <p:cNvPr id="12292" name="Picture 11"/>
          <p:cNvPicPr>
            <a:picLocks noChangeAspect="1" noChangeArrowheads="1"/>
          </p:cNvPicPr>
          <p:nvPr/>
        </p:nvPicPr>
        <p:blipFill>
          <a:blip r:embed="rId4" cstate="screen"/>
          <a:srcRect/>
          <a:stretch>
            <a:fillRect/>
          </a:stretch>
        </p:blipFill>
        <p:spPr bwMode="auto">
          <a:xfrm>
            <a:off x="5364163" y="3068638"/>
            <a:ext cx="1493837" cy="1728787"/>
          </a:xfrm>
          <a:prstGeom prst="rect">
            <a:avLst/>
          </a:prstGeom>
          <a:noFill/>
          <a:ln w="9525">
            <a:noFill/>
            <a:miter lim="800000"/>
            <a:headEnd/>
            <a:tailEnd/>
          </a:ln>
        </p:spPr>
      </p:pic>
      <p:pic>
        <p:nvPicPr>
          <p:cNvPr id="12293" name="Picture 11"/>
          <p:cNvPicPr>
            <a:picLocks noChangeAspect="1" noChangeArrowheads="1"/>
          </p:cNvPicPr>
          <p:nvPr/>
        </p:nvPicPr>
        <p:blipFill>
          <a:blip r:embed="rId5" cstate="screen"/>
          <a:srcRect/>
          <a:stretch>
            <a:fillRect/>
          </a:stretch>
        </p:blipFill>
        <p:spPr bwMode="auto">
          <a:xfrm>
            <a:off x="5292725" y="1412875"/>
            <a:ext cx="1584325" cy="1368425"/>
          </a:xfrm>
          <a:prstGeom prst="rect">
            <a:avLst/>
          </a:prstGeom>
          <a:noFill/>
          <a:ln w="9525">
            <a:noFill/>
            <a:miter lim="800000"/>
            <a:headEnd/>
            <a:tailEnd/>
          </a:ln>
        </p:spPr>
      </p:pic>
      <p:sp>
        <p:nvSpPr>
          <p:cNvPr id="12294" name="Rectangle 8"/>
          <p:cNvSpPr>
            <a:spLocks noChangeArrowheads="1"/>
          </p:cNvSpPr>
          <p:nvPr/>
        </p:nvSpPr>
        <p:spPr bwMode="auto">
          <a:xfrm>
            <a:off x="3276600" y="620713"/>
            <a:ext cx="2954338" cy="646112"/>
          </a:xfrm>
          <a:prstGeom prst="rect">
            <a:avLst/>
          </a:prstGeom>
          <a:noFill/>
          <a:ln w="9525">
            <a:noFill/>
            <a:miter lim="800000"/>
            <a:headEnd/>
            <a:tailEnd/>
          </a:ln>
        </p:spPr>
        <p:txBody>
          <a:bodyPr wrap="none">
            <a:spAutoFit/>
          </a:bodyPr>
          <a:lstStyle/>
          <a:p>
            <a:r>
              <a:rPr lang="en-AU" altLang="en-US" sz="3600"/>
              <a:t>Resuscitation</a:t>
            </a:r>
          </a:p>
        </p:txBody>
      </p:sp>
      <p:sp>
        <p:nvSpPr>
          <p:cNvPr id="12295" name="Rectangle 10"/>
          <p:cNvSpPr>
            <a:spLocks noChangeArrowheads="1"/>
          </p:cNvSpPr>
          <p:nvPr/>
        </p:nvSpPr>
        <p:spPr bwMode="auto">
          <a:xfrm>
            <a:off x="611188" y="1773238"/>
            <a:ext cx="8064500" cy="4770437"/>
          </a:xfrm>
          <a:prstGeom prst="rect">
            <a:avLst/>
          </a:prstGeom>
          <a:noFill/>
          <a:ln w="9525">
            <a:noFill/>
            <a:miter lim="800000"/>
            <a:headEnd/>
            <a:tailEnd/>
          </a:ln>
        </p:spPr>
        <p:txBody>
          <a:bodyPr>
            <a:spAutoFit/>
          </a:bodyPr>
          <a:lstStyle/>
          <a:p>
            <a:r>
              <a:rPr lang="en-AU" altLang="en-US" sz="1600" b="1"/>
              <a:t>Airway </a:t>
            </a:r>
          </a:p>
          <a:p>
            <a:r>
              <a:rPr lang="en-AU" altLang="en-US" sz="1600" b="1"/>
              <a:t>Head tilt jaw support</a:t>
            </a:r>
          </a:p>
          <a:p>
            <a:r>
              <a:rPr lang="en-AU" altLang="en-US" sz="1600" b="1"/>
              <a:t>Rescue breathing  </a:t>
            </a:r>
            <a:r>
              <a:rPr lang="en-AU" altLang="en-US" sz="1600"/>
              <a:t>	</a:t>
            </a:r>
          </a:p>
          <a:p>
            <a:pPr lvl="1">
              <a:buFont typeface="Wingdings" pitchFamily="2" charset="2"/>
              <a:buChar char="§"/>
            </a:pPr>
            <a:r>
              <a:rPr lang="en-AU" altLang="en-US" sz="1600"/>
              <a:t>mouth to mouth</a:t>
            </a:r>
          </a:p>
          <a:p>
            <a:pPr lvl="1">
              <a:buFont typeface="Wingdings" pitchFamily="2" charset="2"/>
              <a:buChar char="§"/>
            </a:pPr>
            <a:r>
              <a:rPr lang="en-AU" altLang="en-US" sz="1600"/>
              <a:t>mouth to mask</a:t>
            </a:r>
          </a:p>
          <a:p>
            <a:pPr lvl="1">
              <a:buFont typeface="Wingdings" pitchFamily="2" charset="2"/>
              <a:buChar char="§"/>
            </a:pPr>
            <a:r>
              <a:rPr lang="en-AU" altLang="en-US" sz="1600"/>
              <a:t>mouth to nose </a:t>
            </a:r>
          </a:p>
          <a:p>
            <a:pPr lvl="1">
              <a:buFont typeface="Wingdings" pitchFamily="2" charset="2"/>
              <a:buChar char="§"/>
            </a:pPr>
            <a:r>
              <a:rPr lang="en-AU" altLang="en-US" sz="1600"/>
              <a:t>mouth to stoma</a:t>
            </a:r>
          </a:p>
          <a:p>
            <a:pPr lvl="1">
              <a:buFont typeface="Wingdings" pitchFamily="2" charset="2"/>
              <a:buChar char="§"/>
            </a:pPr>
            <a:r>
              <a:rPr lang="en-AU" altLang="en-US" sz="1600"/>
              <a:t>mouth to mouth and nose</a:t>
            </a:r>
          </a:p>
          <a:p>
            <a:r>
              <a:rPr lang="en-AU" altLang="en-US" sz="1600" b="1"/>
              <a:t>Complications of rescue breathing</a:t>
            </a:r>
          </a:p>
          <a:p>
            <a:pPr lvl="1">
              <a:buFont typeface="Wingdings" pitchFamily="2" charset="2"/>
              <a:buChar char="§"/>
            </a:pPr>
            <a:r>
              <a:rPr lang="en-AU" altLang="en-US" sz="1600"/>
              <a:t>If the chest does not rise </a:t>
            </a:r>
          </a:p>
          <a:p>
            <a:pPr lvl="1">
              <a:buFont typeface="Wingdings" pitchFamily="2" charset="2"/>
              <a:buChar char="§"/>
            </a:pPr>
            <a:r>
              <a:rPr lang="en-AU" altLang="en-US" sz="1600"/>
              <a:t>If casualty begins to vomit	</a:t>
            </a:r>
          </a:p>
          <a:p>
            <a:pPr lvl="1">
              <a:buFont typeface="Wingdings" pitchFamily="2" charset="2"/>
              <a:buChar char="§"/>
            </a:pPr>
            <a:r>
              <a:rPr lang="en-AU" altLang="en-US" sz="1600"/>
              <a:t>If there is air in the stomach</a:t>
            </a:r>
          </a:p>
          <a:p>
            <a:r>
              <a:rPr lang="en-AU" altLang="en-US" sz="1600" b="1"/>
              <a:t>Compressions</a:t>
            </a:r>
          </a:p>
          <a:p>
            <a:r>
              <a:rPr lang="en-AU" altLang="en-US" sz="1600" b="1"/>
              <a:t>Two operator resuscitation</a:t>
            </a:r>
          </a:p>
          <a:p>
            <a:r>
              <a:rPr lang="en-AU" altLang="en-US" sz="1600" b="1"/>
              <a:t>Secondary survey</a:t>
            </a:r>
          </a:p>
          <a:p>
            <a:pPr lvl="1">
              <a:buFont typeface="Wingdings" pitchFamily="2" charset="2"/>
              <a:buChar char="§"/>
            </a:pPr>
            <a:r>
              <a:rPr lang="en-AU" altLang="en-US" sz="1600"/>
              <a:t>History</a:t>
            </a:r>
          </a:p>
          <a:p>
            <a:pPr lvl="1">
              <a:buFont typeface="Wingdings" pitchFamily="2" charset="2"/>
              <a:buChar char="§"/>
            </a:pPr>
            <a:r>
              <a:rPr lang="en-AU" altLang="en-US" sz="1600"/>
              <a:t>Allergies</a:t>
            </a:r>
          </a:p>
          <a:p>
            <a:pPr lvl="1">
              <a:buFont typeface="Wingdings" pitchFamily="2" charset="2"/>
              <a:buChar char="§"/>
            </a:pPr>
            <a:r>
              <a:rPr lang="en-AU" altLang="en-US" sz="1600"/>
              <a:t>Medical alert</a:t>
            </a:r>
          </a:p>
          <a:p>
            <a:pPr lvl="1">
              <a:buFont typeface="Wingdings" pitchFamily="2" charset="2"/>
              <a:buChar char="§"/>
            </a:pPr>
            <a:r>
              <a:rPr lang="en-AU" altLang="en-US" sz="1600"/>
              <a:t>Medication</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cstate="screen"/>
          <a:srcRect/>
          <a:stretch>
            <a:fillRect/>
          </a:stretch>
        </p:blipFill>
        <p:spPr bwMode="auto">
          <a:xfrm>
            <a:off x="1908175" y="4005263"/>
            <a:ext cx="6119813" cy="2159000"/>
          </a:xfrm>
          <a:prstGeom prst="rect">
            <a:avLst/>
          </a:prstGeom>
          <a:noFill/>
          <a:ln w="9525">
            <a:noFill/>
            <a:miter lim="800000"/>
            <a:headEnd/>
            <a:tailEnd/>
          </a:ln>
        </p:spPr>
      </p:pic>
      <p:sp>
        <p:nvSpPr>
          <p:cNvPr id="13315" name="Rectangle 5"/>
          <p:cNvSpPr>
            <a:spLocks noChangeArrowheads="1"/>
          </p:cNvSpPr>
          <p:nvPr/>
        </p:nvSpPr>
        <p:spPr bwMode="auto">
          <a:xfrm>
            <a:off x="539750" y="1916113"/>
            <a:ext cx="8135938" cy="2032000"/>
          </a:xfrm>
          <a:prstGeom prst="rect">
            <a:avLst/>
          </a:prstGeom>
          <a:noFill/>
          <a:ln w="9525">
            <a:noFill/>
            <a:miter lim="800000"/>
            <a:headEnd/>
            <a:tailEnd/>
          </a:ln>
        </p:spPr>
        <p:txBody>
          <a:bodyPr>
            <a:spAutoFit/>
          </a:bodyPr>
          <a:lstStyle/>
          <a:p>
            <a:pPr algn="ctr"/>
            <a:r>
              <a:rPr lang="en-AU" altLang="en-US"/>
              <a:t>When resuscitation a casualty believed to be pregnant, complications may occur resulting from pressure on the stomach, diaphragm and lungs from the baby. To provide an optimal situation for resuscitation; padding should be placed under the right buttock of the casualty, to create a </a:t>
            </a:r>
            <a:r>
              <a:rPr lang="en-AU" altLang="en-US">
                <a:solidFill>
                  <a:srgbClr val="FF0000"/>
                </a:solidFill>
              </a:rPr>
              <a:t> ‘LEFT LATERAL TILT’</a:t>
            </a:r>
            <a:endParaRPr lang="en-AU" altLang="en-US"/>
          </a:p>
          <a:p>
            <a:pPr algn="ctr"/>
            <a:r>
              <a:rPr lang="en-AU" altLang="en-US"/>
              <a:t> ensuring reduced pressure on blood vessels and therefore unrestricted flow of blood back to the heart.</a:t>
            </a:r>
          </a:p>
        </p:txBody>
      </p:sp>
      <p:sp>
        <p:nvSpPr>
          <p:cNvPr id="13316" name="Rectangle 7"/>
          <p:cNvSpPr>
            <a:spLocks noChangeArrowheads="1"/>
          </p:cNvSpPr>
          <p:nvPr/>
        </p:nvSpPr>
        <p:spPr bwMode="auto">
          <a:xfrm>
            <a:off x="611188" y="908050"/>
            <a:ext cx="7947025" cy="585788"/>
          </a:xfrm>
          <a:prstGeom prst="rect">
            <a:avLst/>
          </a:prstGeom>
          <a:noFill/>
          <a:ln w="9525">
            <a:noFill/>
            <a:miter lim="800000"/>
            <a:headEnd/>
            <a:tailEnd/>
          </a:ln>
        </p:spPr>
        <p:txBody>
          <a:bodyPr wrap="none">
            <a:spAutoFit/>
          </a:bodyPr>
          <a:lstStyle/>
          <a:p>
            <a:r>
              <a:rPr lang="en-AU" altLang="en-US" sz="3200" b="1"/>
              <a:t>RESUSCITATION DURING PREGNANCY</a:t>
            </a:r>
            <a:endParaRPr lang="en-AU" altLang="en-US" sz="320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screen"/>
          <a:srcRect/>
          <a:stretch>
            <a:fillRect/>
          </a:stretch>
        </p:blipFill>
        <p:spPr bwMode="auto">
          <a:xfrm>
            <a:off x="4932363" y="1844675"/>
            <a:ext cx="3600450" cy="2447925"/>
          </a:xfrm>
          <a:prstGeom prst="rect">
            <a:avLst/>
          </a:prstGeom>
          <a:noFill/>
          <a:ln w="9525">
            <a:noFill/>
            <a:miter lim="800000"/>
            <a:headEnd/>
            <a:tailEnd/>
          </a:ln>
        </p:spPr>
      </p:pic>
      <p:pic>
        <p:nvPicPr>
          <p:cNvPr id="14339" name="Picture 4"/>
          <p:cNvPicPr>
            <a:picLocks noChangeAspect="1" noChangeArrowheads="1"/>
          </p:cNvPicPr>
          <p:nvPr/>
        </p:nvPicPr>
        <p:blipFill>
          <a:blip r:embed="rId3" cstate="screen"/>
          <a:srcRect/>
          <a:stretch>
            <a:fillRect/>
          </a:stretch>
        </p:blipFill>
        <p:spPr bwMode="auto">
          <a:xfrm>
            <a:off x="1187450" y="3860800"/>
            <a:ext cx="3600450" cy="2663825"/>
          </a:xfrm>
          <a:prstGeom prst="rect">
            <a:avLst/>
          </a:prstGeom>
          <a:noFill/>
          <a:ln w="9525">
            <a:noFill/>
            <a:miter lim="800000"/>
            <a:headEnd/>
            <a:tailEnd/>
          </a:ln>
        </p:spPr>
      </p:pic>
      <p:sp>
        <p:nvSpPr>
          <p:cNvPr id="14340" name="Rectangle 6"/>
          <p:cNvSpPr>
            <a:spLocks noChangeArrowheads="1"/>
          </p:cNvSpPr>
          <p:nvPr/>
        </p:nvSpPr>
        <p:spPr bwMode="auto">
          <a:xfrm>
            <a:off x="179388" y="1844675"/>
            <a:ext cx="4824412" cy="1477963"/>
          </a:xfrm>
          <a:prstGeom prst="rect">
            <a:avLst/>
          </a:prstGeom>
          <a:noFill/>
          <a:ln w="9525">
            <a:noFill/>
            <a:miter lim="800000"/>
            <a:headEnd/>
            <a:tailEnd/>
          </a:ln>
        </p:spPr>
        <p:txBody>
          <a:bodyPr>
            <a:spAutoFit/>
          </a:bodyPr>
          <a:lstStyle/>
          <a:p>
            <a:pPr marL="342900" indent="-342900">
              <a:buFont typeface="Arial" pitchFamily="34" charset="0"/>
              <a:buChar char="•"/>
            </a:pPr>
            <a:r>
              <a:rPr lang="en-AU" altLang="en-US"/>
              <a:t>What is defibrillation</a:t>
            </a:r>
          </a:p>
          <a:p>
            <a:pPr marL="342900" indent="-342900">
              <a:buFont typeface="Arial" pitchFamily="34" charset="0"/>
              <a:buChar char="•"/>
            </a:pPr>
            <a:r>
              <a:rPr lang="en-AU" altLang="en-US"/>
              <a:t>The role of the AED</a:t>
            </a:r>
          </a:p>
          <a:p>
            <a:pPr marL="342900" indent="-342900">
              <a:buFont typeface="Arial" pitchFamily="34" charset="0"/>
              <a:buChar char="•"/>
            </a:pPr>
            <a:r>
              <a:rPr lang="en-AU" altLang="en-US"/>
              <a:t>Why use an AED</a:t>
            </a:r>
          </a:p>
          <a:p>
            <a:pPr marL="342900" indent="-342900">
              <a:buFont typeface="Arial" pitchFamily="34" charset="0"/>
              <a:buChar char="•"/>
            </a:pPr>
            <a:r>
              <a:rPr lang="en-AU" altLang="en-US"/>
              <a:t>Operation of an AED</a:t>
            </a:r>
          </a:p>
          <a:p>
            <a:pPr marL="342900" indent="-342900">
              <a:buFont typeface="Arial" pitchFamily="34" charset="0"/>
              <a:buChar char="•"/>
            </a:pPr>
            <a:r>
              <a:rPr lang="en-AU" altLang="en-US"/>
              <a:t>Steps to using an AED</a:t>
            </a:r>
          </a:p>
        </p:txBody>
      </p:sp>
      <p:sp>
        <p:nvSpPr>
          <p:cNvPr id="14341" name="Rectangle 8"/>
          <p:cNvSpPr>
            <a:spLocks noChangeArrowheads="1"/>
          </p:cNvSpPr>
          <p:nvPr/>
        </p:nvSpPr>
        <p:spPr bwMode="auto">
          <a:xfrm>
            <a:off x="3419475" y="908050"/>
            <a:ext cx="2724150" cy="647700"/>
          </a:xfrm>
          <a:prstGeom prst="rect">
            <a:avLst/>
          </a:prstGeom>
          <a:noFill/>
          <a:ln w="9525">
            <a:noFill/>
            <a:miter lim="800000"/>
            <a:headEnd/>
            <a:tailEnd/>
          </a:ln>
        </p:spPr>
        <p:txBody>
          <a:bodyPr wrap="none">
            <a:spAutoFit/>
          </a:bodyPr>
          <a:lstStyle/>
          <a:p>
            <a:r>
              <a:rPr lang="en-AU" altLang="en-US" sz="3600"/>
              <a:t>Defibrillation</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screen"/>
          <a:srcRect/>
          <a:stretch>
            <a:fillRect/>
          </a:stretch>
        </p:blipFill>
        <p:spPr bwMode="auto">
          <a:xfrm>
            <a:off x="5292725" y="2060575"/>
            <a:ext cx="3405188" cy="4537075"/>
          </a:xfrm>
          <a:prstGeom prst="rect">
            <a:avLst/>
          </a:prstGeom>
          <a:noFill/>
          <a:ln w="9525">
            <a:noFill/>
            <a:miter lim="800000"/>
            <a:headEnd/>
            <a:tailEnd/>
          </a:ln>
        </p:spPr>
      </p:pic>
      <p:sp>
        <p:nvSpPr>
          <p:cNvPr id="15363" name="Rectangle 5"/>
          <p:cNvSpPr>
            <a:spLocks noChangeArrowheads="1"/>
          </p:cNvSpPr>
          <p:nvPr/>
        </p:nvSpPr>
        <p:spPr bwMode="auto">
          <a:xfrm>
            <a:off x="2195513" y="908050"/>
            <a:ext cx="4595812" cy="647700"/>
          </a:xfrm>
          <a:prstGeom prst="rect">
            <a:avLst/>
          </a:prstGeom>
          <a:noFill/>
          <a:ln w="9525">
            <a:noFill/>
            <a:miter lim="800000"/>
            <a:headEnd/>
            <a:tailEnd/>
          </a:ln>
        </p:spPr>
        <p:txBody>
          <a:bodyPr wrap="none">
            <a:spAutoFit/>
          </a:bodyPr>
          <a:lstStyle/>
          <a:p>
            <a:r>
              <a:rPr lang="en-AU" altLang="en-US" sz="3600"/>
              <a:t>Cardiac Emergencies</a:t>
            </a:r>
          </a:p>
        </p:txBody>
      </p:sp>
      <p:sp>
        <p:nvSpPr>
          <p:cNvPr id="8" name="Rectangle 7"/>
          <p:cNvSpPr/>
          <p:nvPr/>
        </p:nvSpPr>
        <p:spPr>
          <a:xfrm>
            <a:off x="250825" y="2565400"/>
            <a:ext cx="4789488" cy="3292475"/>
          </a:xfrm>
          <a:prstGeom prst="rect">
            <a:avLst/>
          </a:prstGeom>
        </p:spPr>
        <p:txBody>
          <a:bodyPr>
            <a:spAutoFit/>
          </a:bodyPr>
          <a:lstStyle/>
          <a:p>
            <a:pPr marL="457200" indent="-457200">
              <a:buFont typeface="Arial" pitchFamily="34" charset="0"/>
              <a:buChar char="•"/>
              <a:defRPr/>
            </a:pPr>
            <a:r>
              <a:rPr lang="en-AU" sz="2400" dirty="0">
                <a:latin typeface="Arial" charset="0"/>
                <a:cs typeface="Arial" charset="0"/>
              </a:rPr>
              <a:t>Angina attack</a:t>
            </a:r>
          </a:p>
          <a:p>
            <a:pPr marL="914400" lvl="1" indent="-457200">
              <a:buFont typeface="Arial" pitchFamily="34" charset="0"/>
              <a:buChar char="•"/>
              <a:defRPr/>
            </a:pPr>
            <a:r>
              <a:rPr lang="en-AU" sz="2000" dirty="0">
                <a:latin typeface="Arial" charset="0"/>
                <a:cs typeface="Arial" charset="0"/>
              </a:rPr>
              <a:t>Signs and symptoms</a:t>
            </a:r>
          </a:p>
          <a:p>
            <a:pPr marL="914400" lvl="1" indent="-457200">
              <a:buFont typeface="Arial" pitchFamily="34" charset="0"/>
              <a:buChar char="•"/>
              <a:defRPr/>
            </a:pPr>
            <a:r>
              <a:rPr lang="en-AU" sz="2000" dirty="0">
                <a:latin typeface="Arial" charset="0"/>
                <a:cs typeface="Arial" charset="0"/>
              </a:rPr>
              <a:t>Treatment</a:t>
            </a:r>
          </a:p>
          <a:p>
            <a:pPr marL="457200" indent="-457200">
              <a:defRPr/>
            </a:pPr>
            <a:r>
              <a:rPr lang="en-AU" sz="2400" dirty="0">
                <a:latin typeface="Arial" charset="0"/>
                <a:cs typeface="Arial" charset="0"/>
              </a:rPr>
              <a:t> </a:t>
            </a:r>
          </a:p>
          <a:p>
            <a:pPr marL="457200" indent="-457200">
              <a:buFont typeface="Arial" pitchFamily="34" charset="0"/>
              <a:buChar char="•"/>
              <a:defRPr/>
            </a:pPr>
            <a:r>
              <a:rPr lang="en-AU" sz="2400" dirty="0">
                <a:latin typeface="Arial" charset="0"/>
                <a:cs typeface="Arial" charset="0"/>
              </a:rPr>
              <a:t>Heart attack</a:t>
            </a:r>
          </a:p>
          <a:p>
            <a:pPr marL="800100" lvl="1" indent="-342900">
              <a:buFont typeface="Arial" pitchFamily="34" charset="0"/>
              <a:buChar char="•"/>
              <a:defRPr/>
            </a:pPr>
            <a:r>
              <a:rPr lang="en-AU" dirty="0">
                <a:latin typeface="Arial" charset="0"/>
                <a:cs typeface="Arial" charset="0"/>
              </a:rPr>
              <a:t>Signs and symptoms</a:t>
            </a:r>
          </a:p>
          <a:p>
            <a:pPr marL="800100" lvl="1" indent="-342900">
              <a:buFont typeface="Arial" pitchFamily="34" charset="0"/>
              <a:buChar char="•"/>
              <a:defRPr/>
            </a:pPr>
            <a:r>
              <a:rPr lang="en-AU" dirty="0">
                <a:latin typeface="Arial" charset="0"/>
                <a:cs typeface="Arial" charset="0"/>
              </a:rPr>
              <a:t>Treatment</a:t>
            </a:r>
          </a:p>
          <a:p>
            <a:pPr marL="800100" lvl="1" indent="-342900">
              <a:buFont typeface="Arial" pitchFamily="34" charset="0"/>
              <a:buChar char="•"/>
              <a:defRPr/>
            </a:pPr>
            <a:endParaRPr lang="en-AU" dirty="0">
              <a:latin typeface="Arial" charset="0"/>
              <a:cs typeface="Arial" charset="0"/>
            </a:endParaRPr>
          </a:p>
          <a:p>
            <a:pPr marL="457200" indent="-457200">
              <a:buFont typeface="Arial" pitchFamily="34" charset="0"/>
              <a:buChar char="•"/>
              <a:defRPr/>
            </a:pPr>
            <a:r>
              <a:rPr lang="en-AU" sz="2400" dirty="0">
                <a:latin typeface="Arial" charset="0"/>
                <a:cs typeface="Arial" charset="0"/>
              </a:rPr>
              <a:t>Congestive heart failure</a:t>
            </a:r>
          </a:p>
          <a:p>
            <a:pPr marL="800100" lvl="1" indent="-342900">
              <a:buFont typeface="Arial" pitchFamily="34" charset="0"/>
              <a:buChar char="•"/>
              <a:defRPr/>
            </a:pPr>
            <a:r>
              <a:rPr lang="en-AU" dirty="0">
                <a:latin typeface="Arial" charset="0"/>
                <a:cs typeface="Arial" charset="0"/>
              </a:rPr>
              <a:t>Signs and symptoms</a:t>
            </a: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2631</TotalTime>
  <Words>1238</Words>
  <Application>Microsoft Office PowerPoint</Application>
  <PresentationFormat>On-screen Show (4:3)</PresentationFormat>
  <Paragraphs>361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BRONZE STAR </vt:lpstr>
      <vt:lpstr>Slide 2</vt:lpstr>
      <vt:lpstr>Slide 3</vt:lpstr>
      <vt:lpstr>Emergency Care Procedure</vt:lpstr>
      <vt:lpstr>Slide 5</vt:lpstr>
      <vt:lpstr>Slide 6</vt:lpstr>
      <vt:lpstr>Slide 7</vt:lpstr>
      <vt:lpstr>Slide 8</vt:lpstr>
      <vt:lpstr>Slide 9</vt:lpstr>
      <vt:lpstr>Slide 10</vt:lpstr>
      <vt:lpstr>Slide 11</vt:lpstr>
      <vt:lpstr>Slide 12</vt:lpstr>
      <vt:lpstr>Slide 13</vt:lpstr>
      <vt:lpstr>Slide 14</vt:lpstr>
      <vt:lpstr>Slide 15</vt:lpstr>
      <vt:lpstr>Standard water safety signs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Bronze Medallion</dc:title>
  <dc:creator>Bruce</dc:creator>
  <cp:lastModifiedBy>Ian Brown</cp:lastModifiedBy>
  <cp:revision>330</cp:revision>
  <dcterms:created xsi:type="dcterms:W3CDTF">2013-10-27T09:07:07Z</dcterms:created>
  <dcterms:modified xsi:type="dcterms:W3CDTF">2017-03-22T08:36:44Z</dcterms:modified>
</cp:coreProperties>
</file>